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4"/>
  </p:sldMasterIdLst>
  <p:notesMasterIdLst>
    <p:notesMasterId r:id="rId19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</p:sldIdLst>
  <p:sldSz cx="12192000" cy="6858000"/>
  <p:notesSz cx="6858000" cy="9144000"/>
  <p:embeddedFontLst>
    <p:embeddedFont>
      <p:font typeface="Lato" panose="020B0604020202020204" charset="0"/>
      <p:regular r:id="rId20"/>
      <p:bold r:id="rId21"/>
      <p:italic r:id="rId22"/>
      <p:boldItalic r:id="rId23"/>
    </p:embeddedFont>
    <p:embeddedFont>
      <p:font typeface="Lato Black" panose="020B0604020202020204" charset="0"/>
      <p:bold r:id="rId24"/>
      <p:italic r:id="rId25"/>
      <p:boldItalic r:id="rId2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7" roundtripDataSignature="AMtx7mge9XzrOWBQpETYSaTJMpO/B46+7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75BC"/>
    <a:srgbClr val="1E77BC"/>
    <a:srgbClr val="5446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FB71697-0DC6-5E02-ED19-983169882E78}" v="1" dt="2026-02-24T18:57:44.55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384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7.fntdata"/><Relationship Id="rId3" Type="http://schemas.openxmlformats.org/officeDocument/2006/relationships/customXml" Target="../customXml/item3.xml"/><Relationship Id="rId21" Type="http://schemas.openxmlformats.org/officeDocument/2006/relationships/font" Target="fonts/font2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6.fntdata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font" Target="fonts/font1.fntdata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5.fntdata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4.fntdata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3.fntdata"/><Relationship Id="rId27" Type="http://customschemas.google.com/relationships/presentationmetadata" Target="metadata"/><Relationship Id="rId30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y Guadalupe" userId="S::jguadalupe@atlantaregional.org::8ef95156-8949-409f-bc58-f98c98f857f4" providerId="AD" clId="Web-{8FB71697-0DC6-5E02-ED19-983169882E78}"/>
    <pc:docChg chg="modSld">
      <pc:chgData name="Jenny Guadalupe" userId="S::jguadalupe@atlantaregional.org::8ef95156-8949-409f-bc58-f98c98f857f4" providerId="AD" clId="Web-{8FB71697-0DC6-5E02-ED19-983169882E78}" dt="2026-02-24T18:57:44.552" v="0"/>
      <pc:docMkLst>
        <pc:docMk/>
      </pc:docMkLst>
      <pc:sldChg chg="delSp">
        <pc:chgData name="Jenny Guadalupe" userId="S::jguadalupe@atlantaregional.org::8ef95156-8949-409f-bc58-f98c98f857f4" providerId="AD" clId="Web-{8FB71697-0DC6-5E02-ED19-983169882E78}" dt="2026-02-24T18:57:44.552" v="0"/>
        <pc:sldMkLst>
          <pc:docMk/>
          <pc:sldMk cId="0" sldId="256"/>
        </pc:sldMkLst>
        <pc:spChg chg="del">
          <ac:chgData name="Jenny Guadalupe" userId="S::jguadalupe@atlantaregional.org::8ef95156-8949-409f-bc58-f98c98f857f4" providerId="AD" clId="Web-{8FB71697-0DC6-5E02-ED19-983169882E78}" dt="2026-02-24T18:57:44.552" v="0"/>
          <ac:spMkLst>
            <pc:docMk/>
            <pc:sldMk cId="0" sldId="256"/>
            <ac:spMk id="75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US"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US"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US"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r">
              <a:buSzPts val="1200"/>
            </a:pPr>
            <a:fld id="{00000000-1234-1234-1234-123412341234}" type="slidenum">
              <a:rPr lang="en-US" sz="1200" smtClean="0">
                <a:solidFill>
                  <a:schemeClr val="dk1"/>
                </a:solidFill>
                <a:ea typeface="Calibri"/>
                <a:sym typeface="Calibri"/>
              </a:rPr>
              <a:pPr algn="r">
                <a:buSzPts val="1200"/>
              </a:pPr>
              <a:t>‹#›</a:t>
            </a:fld>
            <a:endParaRPr lang="en-US" sz="1200">
              <a:solidFill>
                <a:schemeClr val="dk1"/>
              </a:solidFill>
              <a:ea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 panose="020B0604020202020204" pitchFamily="34" charset="0"/>
        <a:ea typeface="Arial" panose="020B0604020202020204" pitchFamily="34" charset="0"/>
        <a:cs typeface="Arial" panose="020B0604020202020204" pitchFamily="34" charset="0"/>
        <a:sym typeface="Arial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zaXBVYr9Ij0&amp;t=12s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FWDOC-QyHrM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9" name="Google Shape;6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0"/>
                  </a:ext>
                </a:extLst>
              </a:rPr>
              <a:t>Grados: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"/>
                  </a:ext>
                </a:extLst>
              </a:rPr>
              <a:t> 3.- 5.</a:t>
            </a: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Duración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lección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Dos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períodos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lectivos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cada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uno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aproximadamente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45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minutos</a:t>
            </a: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Materiales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</a:t>
            </a: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Lápices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colores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papel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cuadriculado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cartulina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Ordenador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acceso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Internet, o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información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impresa de sitios web</a:t>
            </a: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Folletos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</a:t>
            </a: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Folleto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1: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Recopilación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datos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carriles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vehículos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particulares</a:t>
            </a: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Folleto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2: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Tabla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datos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recopilación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datos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ralentí</a:t>
            </a: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Folleto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3: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Análisis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datos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ralentí</a:t>
            </a: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Folleto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4: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Representación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gráfica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datos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ralentí</a:t>
            </a: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Folleto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5: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Impactos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ralentí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parte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1</a:t>
            </a: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Folleto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6: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Impactos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ralentí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parte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2</a:t>
            </a: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Folleto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7: Tomar la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decisión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caso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ralentí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recomendación</a:t>
            </a:r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Google Shape;70;p1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1" name="Google Shape;71;p1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2" name="Google Shape;7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2" name="Google Shape;192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Lato"/>
              <a:buAutoNum type="arabicPeriod"/>
            </a:pP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Divida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pequeños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grupos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completar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Folleto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5: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Impactos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ralentí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parte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1. </a:t>
            </a:r>
            <a:r>
              <a:rPr lang="en-US" sz="110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Deben </a:t>
            </a:r>
            <a:r>
              <a:rPr lang="en-US" sz="110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utilizar</a:t>
            </a:r>
            <a:r>
              <a:rPr lang="en-US" sz="110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información</a:t>
            </a:r>
            <a:r>
              <a:rPr lang="en-US" sz="110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ambos </a:t>
            </a:r>
            <a:r>
              <a:rPr lang="en-US" sz="110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vídeos</a:t>
            </a:r>
            <a:r>
              <a:rPr lang="en-US" sz="110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debates </a:t>
            </a:r>
            <a:r>
              <a:rPr lang="en-US" sz="110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clase</a:t>
            </a:r>
            <a:r>
              <a:rPr lang="en-US" sz="110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110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identificar</a:t>
            </a:r>
            <a:r>
              <a:rPr lang="en-US" sz="110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impactos</a:t>
            </a:r>
            <a:r>
              <a:rPr lang="en-US" sz="110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medioambientales</a:t>
            </a:r>
            <a:r>
              <a:rPr lang="en-US" sz="110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sanitarios</a:t>
            </a:r>
            <a:r>
              <a:rPr lang="en-US" sz="110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de </a:t>
            </a:r>
            <a:r>
              <a:rPr lang="en-US" sz="110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otro</a:t>
            </a:r>
            <a:r>
              <a:rPr lang="en-US" sz="110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tipo</a:t>
            </a:r>
            <a:r>
              <a:rPr lang="en-US" sz="110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</a:t>
            </a:r>
            <a:r>
              <a:rPr lang="en-US" sz="110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ralentí</a:t>
            </a:r>
            <a:r>
              <a:rPr lang="en-US" sz="110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endParaRPr sz="1100">
              <a:solidFill>
                <a:srgbClr val="002060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1440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Lato"/>
              <a:buNone/>
            </a:pP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Ejemplo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Causa: las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vehículos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contienen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toxinas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con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tiempo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gases de escape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vehículos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relacionan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un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aumento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casos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asma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enfermedades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cardíacas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pulmonares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incluso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cáncer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Ejemplo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otros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impactos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Causa: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dejar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motor del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coche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marcha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durante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minutos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más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consume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más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combustible.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a largo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plazo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costará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más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dinero al conductor, lo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supone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un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impacto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negativo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Causa: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vehículos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fila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recogida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estas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contribuyen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contaminación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atmosférica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Lato"/>
              <a:buAutoNum type="arabicPeriod"/>
            </a:pP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9"/>
                  </a:ext>
                </a:extLst>
              </a:rPr>
              <a:t>Una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9"/>
                  </a:ext>
                </a:extLst>
              </a:rPr>
              <a:t>vez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9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9"/>
                  </a:ext>
                </a:extLst>
              </a:rPr>
              <a:t>que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9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9"/>
                  </a:ext>
                </a:extLst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9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9"/>
                  </a:ext>
                </a:extLst>
              </a:rPr>
              <a:t>grupos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9"/>
                  </a:ext>
                </a:extLst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9"/>
                  </a:ext>
                </a:extLst>
              </a:rPr>
              <a:t>estudiantes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9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9"/>
                  </a:ext>
                </a:extLst>
              </a:rPr>
              <a:t>hayan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9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9"/>
                  </a:ext>
                </a:extLst>
              </a:rPr>
              <a:t>completado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9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0"/>
                  </a:ext>
                </a:extLst>
              </a:rPr>
              <a:t>el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0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0"/>
                  </a:ext>
                </a:extLst>
              </a:rPr>
              <a:t>Folleto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0"/>
                  </a:ext>
                </a:extLst>
              </a:rPr>
              <a:t> para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0"/>
                  </a:ext>
                </a:extLst>
              </a:rPr>
              <a:t>estudiantes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0"/>
                  </a:ext>
                </a:extLst>
              </a:rPr>
              <a:t> 5: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0"/>
                  </a:ext>
                </a:extLst>
              </a:rPr>
              <a:t>Impactos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0"/>
                  </a:ext>
                </a:extLst>
              </a:rPr>
              <a:t> del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0"/>
                  </a:ext>
                </a:extLst>
              </a:rPr>
              <a:t>ralentí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0"/>
                  </a:ext>
                </a:extLst>
              </a:rPr>
              <a:t>,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0"/>
                  </a:ext>
                </a:extLst>
              </a:rPr>
              <a:t>parte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0"/>
                  </a:ext>
                </a:extLst>
              </a:rPr>
              <a:t> 1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1"/>
                  </a:ext>
                </a:extLst>
              </a:rPr>
              <a:t>,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1"/>
                  </a:ext>
                </a:extLst>
              </a:rPr>
              <a:t>reúna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1"/>
                  </a:ext>
                </a:extLst>
              </a:rPr>
              <a:t> a la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1"/>
                  </a:ext>
                </a:extLst>
              </a:rPr>
              <a:t>clase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1"/>
                  </a:ext>
                </a:extLst>
              </a:rPr>
              <a:t> para </a:t>
            </a:r>
            <a:r>
              <a:rPr lang="en-US" sz="110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2"/>
                  </a:ext>
                </a:extLst>
              </a:rPr>
              <a:t>resumir</a:t>
            </a:r>
            <a:r>
              <a:rPr lang="en-US" sz="110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2"/>
                  </a:ext>
                </a:extLst>
              </a:rPr>
              <a:t> lo </a:t>
            </a:r>
            <a:r>
              <a:rPr lang="en-US" sz="110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2"/>
                  </a:ext>
                </a:extLst>
              </a:rPr>
              <a:t>que</a:t>
            </a:r>
            <a:r>
              <a:rPr lang="en-US" sz="110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2"/>
                  </a:ext>
                </a:extLst>
              </a:rPr>
              <a:t> </a:t>
            </a:r>
            <a:r>
              <a:rPr lang="en-US" sz="110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2"/>
                  </a:ext>
                </a:extLst>
              </a:rPr>
              <a:t>han</a:t>
            </a:r>
            <a:r>
              <a:rPr lang="en-US" sz="110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2"/>
                  </a:ext>
                </a:extLst>
              </a:rPr>
              <a:t> </a:t>
            </a:r>
            <a:r>
              <a:rPr lang="en-US" sz="110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2"/>
                  </a:ext>
                </a:extLst>
              </a:rPr>
              <a:t>aprendido</a:t>
            </a:r>
            <a:r>
              <a:rPr lang="en-US" sz="110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2"/>
                  </a:ext>
                </a:extLst>
              </a:rPr>
              <a:t> </a:t>
            </a:r>
            <a:r>
              <a:rPr lang="en-US" sz="110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2"/>
                  </a:ext>
                </a:extLst>
              </a:rPr>
              <a:t>sobre</a:t>
            </a:r>
            <a:r>
              <a:rPr lang="en-US" sz="110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2"/>
                  </a:ext>
                </a:extLst>
              </a:rPr>
              <a:t> </a:t>
            </a:r>
            <a:r>
              <a:rPr lang="en-US" sz="110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2"/>
                  </a:ext>
                </a:extLst>
              </a:rPr>
              <a:t>el</a:t>
            </a:r>
            <a:r>
              <a:rPr lang="en-US" sz="110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2"/>
                  </a:ext>
                </a:extLst>
              </a:rPr>
              <a:t> </a:t>
            </a:r>
            <a:r>
              <a:rPr lang="en-US" sz="110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2"/>
                  </a:ext>
                </a:extLst>
              </a:rPr>
              <a:t>impacto</a:t>
            </a:r>
            <a:r>
              <a:rPr lang="en-US" sz="110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2"/>
                  </a:ext>
                </a:extLst>
              </a:rPr>
              <a:t> del </a:t>
            </a:r>
            <a:r>
              <a:rPr lang="en-US" sz="110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2"/>
                  </a:ext>
                </a:extLst>
              </a:rPr>
              <a:t>ralentí</a:t>
            </a:r>
            <a:r>
              <a:rPr lang="en-US" sz="110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2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3"/>
                  </a:ext>
                </a:extLst>
              </a:rPr>
              <a:t>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3"/>
                  </a:ext>
                </a:extLst>
              </a:rPr>
              <a:t> la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3"/>
                  </a:ext>
                </a:extLst>
              </a:rPr>
              <a:t>salud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3"/>
                  </a:ext>
                </a:extLst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3"/>
                  </a:ext>
                </a:extLst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3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3"/>
                  </a:ext>
                </a:extLst>
              </a:rPr>
              <a:t>estudiantes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3"/>
                  </a:ext>
                </a:extLst>
              </a:rPr>
              <a:t> y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3"/>
                  </a:ext>
                </a:extLst>
              </a:rPr>
              <a:t>el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3"/>
                  </a:ext>
                </a:extLst>
              </a:rPr>
              <a:t> medio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3"/>
                  </a:ext>
                </a:extLst>
              </a:rPr>
              <a:t>ambiente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3"/>
                  </a:ext>
                </a:extLst>
              </a:rPr>
              <a:t>.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3"/>
                  </a:ext>
                </a:extLst>
              </a:rPr>
              <a:t>Proporcione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3"/>
                  </a:ext>
                </a:extLst>
              </a:rPr>
              <a:t> 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3"/>
                  </a:ext>
                </a:extLst>
              </a:rPr>
              <a:t>cada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3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3"/>
                  </a:ext>
                </a:extLst>
              </a:rPr>
              <a:t>grupo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3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3"/>
                  </a:ext>
                </a:extLst>
              </a:rPr>
              <a:t>una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3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3"/>
                  </a:ext>
                </a:extLst>
              </a:rPr>
              <a:t>tarjeta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3"/>
                  </a:ext>
                </a:extLst>
              </a:rPr>
              <a:t> con un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3"/>
                  </a:ext>
                </a:extLst>
              </a:rPr>
              <a:t>escenario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3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3"/>
                  </a:ext>
                </a:extLst>
              </a:rPr>
              <a:t>que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3"/>
                  </a:ext>
                </a:extLst>
              </a:rPr>
              <a:t> se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3"/>
                  </a:ext>
                </a:extLst>
              </a:rPr>
              <a:t>encuentra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3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3"/>
                  </a:ext>
                </a:extLst>
              </a:rPr>
              <a:t>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3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3"/>
                  </a:ext>
                </a:extLst>
              </a:rPr>
              <a:t>el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3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3"/>
                  </a:ext>
                </a:extLst>
              </a:rPr>
              <a:t>documento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4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4"/>
                  </a:ext>
                </a:extLst>
              </a:rPr>
              <a:t>Recursos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4"/>
                  </a:ext>
                </a:extLst>
              </a:rPr>
              <a:t> para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4"/>
                  </a:ext>
                </a:extLst>
              </a:rPr>
              <a:t>estudiantes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4"/>
                  </a:ext>
                </a:extLst>
              </a:rPr>
              <a:t> 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5"/>
                  </a:ext>
                </a:extLst>
              </a:rPr>
              <a:t>y, 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5"/>
                  </a:ext>
                </a:extLst>
              </a:rPr>
              <a:t>continuación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5"/>
                  </a:ext>
                </a:extLst>
              </a:rPr>
              <a:t>,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5"/>
                  </a:ext>
                </a:extLst>
              </a:rPr>
              <a:t>indique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5"/>
                  </a:ext>
                </a:extLst>
              </a:rPr>
              <a:t> 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5"/>
                  </a:ext>
                </a:extLst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5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5"/>
                  </a:ext>
                </a:extLst>
              </a:rPr>
              <a:t>estudiantes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5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5"/>
                  </a:ext>
                </a:extLst>
              </a:rPr>
              <a:t>que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5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5"/>
                  </a:ext>
                </a:extLst>
              </a:rPr>
              <a:t>completen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5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6"/>
                  </a:ext>
                </a:extLst>
              </a:rPr>
              <a:t>el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6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6"/>
                  </a:ext>
                </a:extLst>
              </a:rPr>
              <a:t>Folleto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6"/>
                  </a:ext>
                </a:extLst>
              </a:rPr>
              <a:t> para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6"/>
                  </a:ext>
                </a:extLst>
              </a:rPr>
              <a:t>estudiantes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6"/>
                  </a:ext>
                </a:extLst>
              </a:rPr>
              <a:t> 6: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6"/>
                  </a:ext>
                </a:extLst>
              </a:rPr>
              <a:t>Impactos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6"/>
                  </a:ext>
                </a:extLst>
              </a:rPr>
              <a:t> del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6"/>
                  </a:ext>
                </a:extLst>
              </a:rPr>
              <a:t>ralentí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6"/>
                  </a:ext>
                </a:extLst>
              </a:rPr>
              <a:t>,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6"/>
                  </a:ext>
                </a:extLst>
              </a:rPr>
              <a:t>parte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6"/>
                  </a:ext>
                </a:extLst>
              </a:rPr>
              <a:t> 2. </a:t>
            </a: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400"/>
              <a:buNone/>
            </a:pP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</p:txBody>
      </p:sp>
      <p:sp>
        <p:nvSpPr>
          <p:cNvPr id="193" name="Google Shape;193;p10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4" name="Google Shape;194;p10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5" name="Google Shape;195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3" name="Google Shape;203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1100"/>
              <a:buFont typeface="Lato"/>
              <a:buAutoNum type="arabicPeriod"/>
            </a:pP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Distribuya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Folleto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7: Haga la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llamada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caso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ralentí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recomendación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Explique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utilizarán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«</a:t>
            </a:r>
            <a:r>
              <a:rPr lang="en-US" sz="110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Deténgase</a:t>
            </a:r>
            <a:r>
              <a:rPr lang="en-US" sz="110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piense</a:t>
            </a:r>
            <a:r>
              <a:rPr lang="en-US" sz="110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elija</a:t>
            </a:r>
            <a:r>
              <a:rPr lang="en-US" sz="110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reflexione</a:t>
            </a:r>
            <a:r>
              <a:rPr lang="en-US" sz="110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» 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para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tomar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decisión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relacionada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la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salud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ralentí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justificarla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pruebas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gráficos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clase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vídeos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/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lecturas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b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</a:b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Cuelgue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proyecte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gráficos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clase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ralentí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Recuerde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deben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citar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al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menos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cifra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gráficos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un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dato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medios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comunicación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1100"/>
              <a:buFont typeface="Lato"/>
              <a:buAutoNum type="arabicPeriod"/>
            </a:pP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7"/>
                  </a:ext>
                </a:extLst>
              </a:rPr>
              <a:t>Lea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7"/>
                  </a:ext>
                </a:extLst>
              </a:rPr>
              <a:t>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7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7"/>
                  </a:ext>
                </a:extLst>
              </a:rPr>
              <a:t>voz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7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7"/>
                  </a:ext>
                </a:extLst>
              </a:rPr>
              <a:t>alta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7"/>
                  </a:ext>
                </a:extLst>
              </a:rPr>
              <a:t> (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7"/>
                  </a:ext>
                </a:extLst>
              </a:rPr>
              <a:t>el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7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7"/>
                  </a:ext>
                </a:extLst>
              </a:rPr>
              <a:t>profesor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7"/>
                  </a:ext>
                </a:extLst>
              </a:rPr>
              <a:t> o un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7"/>
                  </a:ext>
                </a:extLst>
              </a:rPr>
              <a:t>alumno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7"/>
                  </a:ext>
                </a:extLst>
              </a:rPr>
              <a:t>)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7"/>
                  </a:ext>
                </a:extLst>
              </a:rPr>
              <a:t>el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7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7"/>
                  </a:ext>
                </a:extLst>
              </a:rPr>
              <a:t>caso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7"/>
                  </a:ext>
                </a:extLst>
              </a:rPr>
              <a:t> «Salida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7"/>
                  </a:ext>
                </a:extLst>
              </a:rPr>
              <a:t>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7"/>
                  </a:ext>
                </a:extLst>
              </a:rPr>
              <a:t> día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7"/>
                  </a:ext>
                </a:extLst>
              </a:rPr>
              <a:t>lluvioso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7"/>
                  </a:ext>
                </a:extLst>
              </a:rPr>
              <a:t>» (del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8"/>
                  </a:ext>
                </a:extLst>
              </a:rPr>
              <a:t>Folleto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8"/>
                  </a:ext>
                </a:extLst>
              </a:rPr>
              <a:t> para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8"/>
                  </a:ext>
                </a:extLst>
              </a:rPr>
              <a:t>alumnos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8"/>
                  </a:ext>
                </a:extLst>
              </a:rPr>
              <a:t> 7: Tome la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8"/>
                  </a:ext>
                </a:extLst>
              </a:rPr>
              <a:t>decisión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8"/>
                  </a:ext>
                </a:extLst>
              </a:rPr>
              <a:t>: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8"/>
                  </a:ext>
                </a:extLst>
              </a:rPr>
              <a:t>caso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8"/>
                  </a:ext>
                </a:extLst>
              </a:rPr>
              <a:t> del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8"/>
                  </a:ext>
                </a:extLst>
              </a:rPr>
              <a:t>ralentí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8"/>
                  </a:ext>
                </a:extLst>
              </a:rPr>
              <a:t> y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8"/>
                  </a:ext>
                </a:extLst>
              </a:rPr>
              <a:t>recomendación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9"/>
                  </a:ext>
                </a:extLst>
              </a:rPr>
              <a:t>).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9"/>
                  </a:ext>
                </a:extLst>
              </a:rPr>
              <a:t>Aclare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9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9"/>
                  </a:ext>
                </a:extLst>
              </a:rPr>
              <a:t>el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9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9"/>
                  </a:ext>
                </a:extLst>
              </a:rPr>
              <a:t>vocabulario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9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9"/>
                  </a:ext>
                </a:extLst>
              </a:rPr>
              <a:t>según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9"/>
                  </a:ext>
                </a:extLst>
              </a:rPr>
              <a:t> sea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9"/>
                  </a:ext>
                </a:extLst>
              </a:rPr>
              <a:t>necesario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9"/>
                  </a:ext>
                </a:extLst>
              </a:rPr>
              <a:t> (AQI,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9"/>
                  </a:ext>
                </a:extLst>
              </a:rPr>
              <a:t>ralentí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9"/>
                  </a:ext>
                </a:extLst>
              </a:rPr>
              <a:t>,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9"/>
                  </a:ext>
                </a:extLst>
              </a:rPr>
              <a:t>desencadenante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9"/>
                  </a:ext>
                </a:extLst>
              </a:rPr>
              <a:t> del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9"/>
                  </a:ext>
                </a:extLst>
              </a:rPr>
              <a:t>asma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9"/>
                  </a:ext>
                </a:extLst>
              </a:rPr>
              <a:t>).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9"/>
                  </a:ext>
                </a:extLst>
              </a:rPr>
              <a:t>Recuerde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9"/>
                  </a:ext>
                </a:extLst>
              </a:rPr>
              <a:t> las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9"/>
                  </a:ext>
                </a:extLst>
              </a:rPr>
              <a:t>medidas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9"/>
                  </a:ext>
                </a:extLst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9"/>
                  </a:ext>
                </a:extLst>
              </a:rPr>
              <a:t>seguridad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9"/>
                  </a:ext>
                </a:extLst>
              </a:rPr>
              <a:t>: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9"/>
                  </a:ext>
                </a:extLst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9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9"/>
                  </a:ext>
                </a:extLst>
              </a:rPr>
              <a:t>alumnos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9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9"/>
                  </a:ext>
                </a:extLst>
              </a:rPr>
              <a:t>deben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9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9"/>
                  </a:ext>
                </a:extLst>
              </a:rPr>
              <a:t>identificar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9"/>
                  </a:ext>
                </a:extLst>
              </a:rPr>
              <a:t> 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9"/>
                  </a:ext>
                </a:extLst>
              </a:rPr>
              <a:t>adultos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9"/>
                  </a:ext>
                </a:extLst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9"/>
                  </a:ext>
                </a:extLst>
              </a:rPr>
              <a:t>confianza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9"/>
                  </a:ext>
                </a:extLst>
              </a:rPr>
              <a:t> y no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9"/>
                  </a:ext>
                </a:extLst>
              </a:rPr>
              <a:t>enfrentarse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9"/>
                  </a:ext>
                </a:extLst>
              </a:rPr>
              <a:t> 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9"/>
                  </a:ext>
                </a:extLst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9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9"/>
                  </a:ext>
                </a:extLst>
              </a:rPr>
              <a:t>conductores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19"/>
                  </a:ext>
                </a:extLst>
              </a:rPr>
              <a:t>.</a:t>
            </a: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4" name="Google Shape;204;p11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5" name="Google Shape;205;p11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6" name="Google Shape;206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2" name="Google Shape;212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AutoNum type="arabicPeriod"/>
            </a:pP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Indique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completen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folleto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partes A-E, de forma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independiente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Circule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ayude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según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necesario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1440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</a:t>
            </a: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137160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4EA7"/>
              </a:buClr>
              <a:buSzPts val="1100"/>
              <a:buFont typeface="Lato"/>
              <a:buChar char="○"/>
            </a:pPr>
            <a:r>
              <a:rPr lang="en-US" sz="110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Deténgase</a:t>
            </a:r>
            <a:r>
              <a:rPr lang="en-US" sz="110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(HE5.5.a): «¿</a:t>
            </a:r>
            <a:r>
              <a:rPr lang="en-US" sz="110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Cuál</a:t>
            </a:r>
            <a:r>
              <a:rPr lang="en-US" sz="110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es la </a:t>
            </a:r>
            <a:r>
              <a:rPr lang="en-US" sz="110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decisión</a:t>
            </a:r>
            <a:r>
              <a:rPr lang="en-US" sz="110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relacionada</a:t>
            </a:r>
            <a:r>
              <a:rPr lang="en-US" sz="110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la </a:t>
            </a:r>
            <a:r>
              <a:rPr lang="en-US" sz="110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salud</a:t>
            </a:r>
            <a:r>
              <a:rPr lang="en-US" sz="110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este</a:t>
            </a:r>
            <a:r>
              <a:rPr lang="en-US" sz="110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caso</a:t>
            </a:r>
            <a:r>
              <a:rPr lang="en-US" sz="110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?».</a:t>
            </a:r>
            <a:endParaRPr sz="1100">
              <a:solidFill>
                <a:srgbClr val="674EA7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137160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4EA7"/>
              </a:buClr>
              <a:buSzPts val="1100"/>
              <a:buFont typeface="Lato"/>
              <a:buChar char="○"/>
            </a:pPr>
            <a:r>
              <a:rPr lang="en-US" sz="110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Pensar (HE3.5.b): «¿</a:t>
            </a:r>
            <a:r>
              <a:rPr lang="en-US" sz="110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Quiénes</a:t>
            </a:r>
            <a:r>
              <a:rPr lang="en-US" sz="110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son dos o </a:t>
            </a:r>
            <a:r>
              <a:rPr lang="en-US" sz="110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más</a:t>
            </a:r>
            <a:r>
              <a:rPr lang="en-US" sz="110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adultos</a:t>
            </a:r>
            <a:r>
              <a:rPr lang="en-US" sz="110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confianza</a:t>
            </a:r>
            <a:r>
              <a:rPr lang="en-US" sz="110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pueden</a:t>
            </a:r>
            <a:r>
              <a:rPr lang="en-US" sz="110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ayudar</a:t>
            </a:r>
            <a:r>
              <a:rPr lang="en-US" sz="110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?».</a:t>
            </a:r>
            <a:endParaRPr sz="1100">
              <a:solidFill>
                <a:srgbClr val="674EA7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137160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None/>
            </a:pP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3" name="Google Shape;213;p12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4" name="Google Shape;214;p12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5" name="Google Shape;215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1" name="Google Shape;22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AutoNum type="arabicPeriod"/>
            </a:pP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Indique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completen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folleto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partes A-E, de forma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independiente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Circule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ayude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según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necesario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1440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Indicaciones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</a:t>
            </a:r>
            <a:endParaRPr sz="1100">
              <a:solidFill>
                <a:srgbClr val="674EA7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137160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4EA7"/>
              </a:buClr>
              <a:buSzPts val="1100"/>
              <a:buFont typeface="Lato"/>
              <a:buChar char="○"/>
            </a:pPr>
            <a:r>
              <a:rPr lang="en-US" sz="110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Elija (HE5.5.c): «</a:t>
            </a:r>
            <a:r>
              <a:rPr lang="en-US" sz="110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Enumere</a:t>
            </a:r>
            <a:r>
              <a:rPr lang="en-US" sz="110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dos </a:t>
            </a:r>
            <a:r>
              <a:rPr lang="en-US" sz="110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opciones</a:t>
            </a:r>
            <a:r>
              <a:rPr lang="en-US" sz="110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prediga</a:t>
            </a:r>
            <a:r>
              <a:rPr lang="en-US" sz="110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resultados</a:t>
            </a:r>
            <a:r>
              <a:rPr lang="en-US" sz="110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inmediatos</a:t>
            </a:r>
            <a:r>
              <a:rPr lang="en-US" sz="110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a largo </a:t>
            </a:r>
            <a:r>
              <a:rPr lang="en-US" sz="110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plazo</a:t>
            </a:r>
            <a:r>
              <a:rPr lang="en-US" sz="110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la </a:t>
            </a:r>
            <a:r>
              <a:rPr lang="en-US" sz="110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salud</a:t>
            </a:r>
            <a:r>
              <a:rPr lang="en-US" sz="110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medio </a:t>
            </a:r>
            <a:r>
              <a:rPr lang="en-US" sz="110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ambiente</a:t>
            </a:r>
            <a:r>
              <a:rPr lang="en-US" sz="110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combustible/</a:t>
            </a:r>
            <a:r>
              <a:rPr lang="en-US" sz="110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coste</a:t>
            </a:r>
            <a:r>
              <a:rPr lang="en-US" sz="110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».</a:t>
            </a:r>
            <a:endParaRPr sz="1100">
              <a:solidFill>
                <a:srgbClr val="674EA7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13716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100">
              <a:solidFill>
                <a:srgbClr val="002060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2" name="Google Shape;222;p13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3" name="Google Shape;223;p13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4" name="Google Shape;22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0" name="Google Shape;230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AutoNum type="arabicPeriod"/>
            </a:pP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Indique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completen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folleto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partes A-E, de forma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independiente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Circule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ayude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según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necesario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1440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Indicaciones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</a:t>
            </a: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137160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4EA7"/>
              </a:buClr>
              <a:buSzPts val="1100"/>
              <a:buFont typeface="Lato"/>
              <a:buChar char="○"/>
            </a:pPr>
            <a:r>
              <a:rPr lang="en-US" sz="110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Reflexionar</a:t>
            </a:r>
            <a:r>
              <a:rPr lang="en-US" sz="110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(HE3.5.d + </a:t>
            </a:r>
            <a:r>
              <a:rPr lang="en-US" sz="110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Ciencias</a:t>
            </a:r>
            <a:r>
              <a:rPr lang="en-US" sz="110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): «</a:t>
            </a:r>
            <a:r>
              <a:rPr lang="en-US" sz="110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Expresa</a:t>
            </a:r>
            <a:r>
              <a:rPr lang="en-US" sz="110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tu</a:t>
            </a:r>
            <a:r>
              <a:rPr lang="en-US" sz="110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opinión</a:t>
            </a:r>
            <a:r>
              <a:rPr lang="en-US" sz="110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respáldala</a:t>
            </a:r>
            <a:r>
              <a:rPr lang="en-US" sz="110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un </a:t>
            </a:r>
            <a:r>
              <a:rPr lang="en-US" sz="110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gráfico</a:t>
            </a:r>
            <a:r>
              <a:rPr lang="en-US" sz="110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numérico</a:t>
            </a:r>
            <a:r>
              <a:rPr lang="en-US" sz="110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/</a:t>
            </a:r>
            <a:r>
              <a:rPr lang="en-US" sz="110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tendencia</a:t>
            </a:r>
            <a:r>
              <a:rPr lang="en-US" sz="110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un </a:t>
            </a:r>
            <a:r>
              <a:rPr lang="en-US" sz="110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dato</a:t>
            </a:r>
            <a:r>
              <a:rPr lang="en-US" sz="110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110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combustibles </a:t>
            </a:r>
            <a:r>
              <a:rPr lang="en-US" sz="110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fósiles</a:t>
            </a:r>
            <a:r>
              <a:rPr lang="en-US" sz="110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</a:t>
            </a:r>
            <a:r>
              <a:rPr lang="en-US" sz="110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gases de escape; </a:t>
            </a:r>
            <a:r>
              <a:rPr lang="en-US" sz="110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explica</a:t>
            </a:r>
            <a:r>
              <a:rPr lang="en-US" sz="110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causa → </a:t>
            </a:r>
            <a:r>
              <a:rPr lang="en-US" sz="110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110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».</a:t>
            </a:r>
            <a:endParaRPr sz="1100">
              <a:solidFill>
                <a:srgbClr val="674EA7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137160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100"/>
              <a:buFont typeface="Lato"/>
              <a:buChar char="○"/>
            </a:pPr>
            <a:r>
              <a:rPr lang="en-US" sz="110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Comunique</a:t>
            </a:r>
            <a:r>
              <a:rPr lang="en-US" sz="110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(SEP): «Escriba un </a:t>
            </a:r>
            <a:r>
              <a:rPr lang="en-US" sz="110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anuncio</a:t>
            </a:r>
            <a:r>
              <a:rPr lang="en-US" sz="110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2-3 </a:t>
            </a:r>
            <a:r>
              <a:rPr lang="en-US" sz="110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frases</a:t>
            </a:r>
            <a:r>
              <a:rPr lang="en-US" sz="110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director </a:t>
            </a:r>
            <a:r>
              <a:rPr lang="en-US" sz="110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pueda</a:t>
            </a:r>
            <a:r>
              <a:rPr lang="en-US" sz="110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leer con </a:t>
            </a:r>
            <a:r>
              <a:rPr lang="en-US" sz="110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110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medida</a:t>
            </a:r>
            <a:r>
              <a:rPr lang="en-US" sz="110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concreta</a:t>
            </a:r>
            <a:r>
              <a:rPr lang="en-US" sz="110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».</a:t>
            </a:r>
            <a:endParaRPr sz="1100">
              <a:solidFill>
                <a:srgbClr val="002060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AutoNum type="arabicPeriod" startAt="2"/>
            </a:pP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20"/>
                  </a:ext>
                </a:extLst>
              </a:rPr>
              <a:t>Facilite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20"/>
                  </a:ext>
                </a:extLst>
              </a:rPr>
              <a:t> un breve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20"/>
                  </a:ext>
                </a:extLst>
              </a:rPr>
              <a:t>intercambio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20"/>
                  </a:ext>
                </a:extLst>
              </a:rPr>
              <a:t>.</a:t>
            </a: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1440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Opción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A: 2-3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leen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sus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anuncios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voz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alta.</a:t>
            </a: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137160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None/>
            </a:pP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Opción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B: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Revisión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entre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compañeros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compañeros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subrayan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número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utilizado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marcan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un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círculo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dato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salud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citado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y luego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marcan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estrella la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opción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recomendada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1" name="Google Shape;231;p14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2" name="Google Shape;232;p14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3" name="Google Shape;233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" name="Google Shape;80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Muestre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imagen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coches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haciendo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cola para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recoger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colegio. </a:t>
            </a:r>
            <a:endParaRPr sz="1000"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Haga las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siguientes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</a:t>
            </a: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observan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imagen?</a:t>
            </a: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1440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○"/>
            </a:pP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Posible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respuesta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Hay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muchos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coches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coches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no se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mueven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algunos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tienen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humo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hay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gente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esperando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creemos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motores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estar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marcha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1100">
              <a:latin typeface="Arial" panose="020B0604020202020204" pitchFamily="34" charset="0"/>
              <a:ea typeface="Lato Black"/>
              <a:cs typeface="Arial" panose="020B0604020202020204" pitchFamily="34" charset="0"/>
              <a:sym typeface="Lato Black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</a:t>
            </a:r>
            <a:r>
              <a:rPr lang="en-US" sz="110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Cuándo</a:t>
            </a:r>
            <a:r>
              <a:rPr lang="en-US" sz="110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han</a:t>
            </a:r>
            <a:r>
              <a:rPr lang="en-US" sz="110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visto algo </a:t>
            </a:r>
            <a:r>
              <a:rPr lang="en-US" sz="110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así</a:t>
            </a:r>
            <a:r>
              <a:rPr lang="en-US" sz="110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escuela</a:t>
            </a:r>
            <a:r>
              <a:rPr lang="en-US" sz="110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 </a:t>
            </a:r>
            <a:endParaRPr sz="1100">
              <a:solidFill>
                <a:srgbClr val="002060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1440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○"/>
            </a:pP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Posible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respuesta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Al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dejar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mañana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al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recogerlos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tarde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cuando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colegio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organiza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eventos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partidos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deportivos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conciertos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banda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semáforo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junto al colegio.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Explique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cuando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motor del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coche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deja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marcha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se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denomina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«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marcha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vacío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». </a:t>
            </a:r>
            <a:endParaRPr sz="1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0" indent="-1524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Google Shape;81;p2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2" name="Google Shape;82;p2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0" name="Google Shape;90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Haga las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siguientes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</a:t>
            </a: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crees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ocurre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mientras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coches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permanecen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parados con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motor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marcha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1440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○"/>
            </a:pP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Posible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respuesta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desperdician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gasolina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producen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humo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hacen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ruido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contaminan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aire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>
                <a:solidFill>
                  <a:srgbClr val="38761D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¿Cómo </a:t>
            </a:r>
            <a:r>
              <a:rPr lang="en-US" sz="1100" err="1">
                <a:solidFill>
                  <a:srgbClr val="38761D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podría</a:t>
            </a:r>
            <a:r>
              <a:rPr lang="en-US" sz="1100">
                <a:solidFill>
                  <a:srgbClr val="38761D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solidFill>
                  <a:srgbClr val="38761D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afectar</a:t>
            </a:r>
            <a:r>
              <a:rPr lang="en-US" sz="1100">
                <a:solidFill>
                  <a:srgbClr val="38761D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solidFill>
                  <a:srgbClr val="38761D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eso</a:t>
            </a:r>
            <a:r>
              <a:rPr lang="en-US" sz="1100">
                <a:solidFill>
                  <a:srgbClr val="38761D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las personas o al medio </a:t>
            </a:r>
            <a:r>
              <a:rPr lang="en-US" sz="1100" err="1">
                <a:solidFill>
                  <a:srgbClr val="38761D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ambiente</a:t>
            </a:r>
            <a:r>
              <a:rPr lang="en-US" sz="1100">
                <a:solidFill>
                  <a:srgbClr val="38761D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1100">
              <a:solidFill>
                <a:srgbClr val="38761D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1440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○"/>
            </a:pP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Posible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respuesta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No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estoy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seguro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podría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ser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malo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medio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ambiente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la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salud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Es probable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respuestas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aún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no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hagan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referencia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diferentes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contaminantes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pero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tendrán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ideas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es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malo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¿De </a:t>
            </a:r>
            <a:r>
              <a:rPr lang="en-US" sz="1100" err="1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dónde</a:t>
            </a:r>
            <a:r>
              <a:rPr lang="en-US" sz="1100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crees</a:t>
            </a:r>
            <a:r>
              <a:rPr lang="en-US" sz="1100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viene</a:t>
            </a:r>
            <a:r>
              <a:rPr lang="en-US" sz="1100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err="1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gasolina</a:t>
            </a:r>
            <a:r>
              <a:rPr lang="en-US" sz="1100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hace</a:t>
            </a:r>
            <a:r>
              <a:rPr lang="en-US" sz="1100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funcionar</a:t>
            </a:r>
            <a:r>
              <a:rPr lang="en-US" sz="1100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coches</a:t>
            </a:r>
            <a:r>
              <a:rPr lang="en-US" sz="1100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1100">
              <a:solidFill>
                <a:srgbClr val="ED7D3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1440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○"/>
            </a:pP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Posible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respuesta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de las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gasolineras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 del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petróleo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subterráneo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de la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bomba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gasolina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No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profundices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respuesta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todavía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; se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trata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despertar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curiosidad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SzPts val="1400"/>
              <a:buNone/>
            </a:pP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Explique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lo largo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lección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explorarán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cómo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afecta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ralentí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al medio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ambiente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a la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salud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" name="Google Shape;91;p3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2" name="Google Shape;92;p3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3" name="Google Shape;93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9" name="Google Shape;99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AutoNum type="arabicPeriod"/>
            </a:pP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2"/>
                  </a:ext>
                </a:extLst>
              </a:rPr>
              <a:t>Para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2"/>
                  </a:ext>
                </a:extLst>
              </a:rPr>
              <a:t>esta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2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2"/>
                  </a:ext>
                </a:extLst>
              </a:rPr>
              <a:t>actividad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2"/>
                  </a:ext>
                </a:extLst>
              </a:rPr>
              <a:t>,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2"/>
                  </a:ext>
                </a:extLst>
              </a:rPr>
              <a:t>divida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2"/>
                  </a:ext>
                </a:extLst>
              </a:rPr>
              <a:t> 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2"/>
                  </a:ext>
                </a:extLst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2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2"/>
                  </a:ext>
                </a:extLst>
              </a:rPr>
              <a:t>alumnos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2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2"/>
                  </a:ext>
                </a:extLst>
              </a:rPr>
              <a:t>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2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2"/>
                  </a:ext>
                </a:extLst>
              </a:rPr>
              <a:t>grupos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2"/>
                  </a:ext>
                </a:extLst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2"/>
                  </a:ext>
                </a:extLst>
              </a:rPr>
              <a:t>laboratorio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2"/>
                  </a:ext>
                </a:extLst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2"/>
                  </a:ext>
                </a:extLst>
              </a:rPr>
              <a:t>tres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2"/>
                  </a:ext>
                </a:extLst>
              </a:rPr>
              <a:t> 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2"/>
                  </a:ext>
                </a:extLst>
              </a:rPr>
              <a:t>cinco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2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2"/>
                  </a:ext>
                </a:extLst>
              </a:rPr>
              <a:t>alumnos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2"/>
                  </a:ext>
                </a:extLst>
              </a:rPr>
              <a:t>. Cada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2"/>
                  </a:ext>
                </a:extLst>
              </a:rPr>
              <a:t>grupo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2"/>
                  </a:ext>
                </a:extLst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2"/>
                  </a:ext>
                </a:extLst>
              </a:rPr>
              <a:t>laboratorio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2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2"/>
                  </a:ext>
                </a:extLst>
              </a:rPr>
              <a:t>necesitará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2"/>
                  </a:ext>
                </a:extLst>
              </a:rPr>
              <a:t> un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2"/>
                  </a:ext>
                </a:extLst>
              </a:rPr>
              <a:t>portapapeles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2"/>
                  </a:ext>
                </a:extLst>
              </a:rPr>
              <a:t>, un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2"/>
                  </a:ext>
                </a:extLst>
              </a:rPr>
              <a:t>lápiz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2"/>
                  </a:ext>
                </a:extLst>
              </a:rPr>
              <a:t> y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2"/>
                  </a:ext>
                </a:extLst>
              </a:rPr>
              <a:t>una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2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2"/>
                  </a:ext>
                </a:extLst>
              </a:rPr>
              <a:t>copia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2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2"/>
                  </a:ext>
                </a:extLst>
              </a:rPr>
              <a:t>separada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2"/>
                  </a:ext>
                </a:extLst>
              </a:rPr>
              <a:t> del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3"/>
                  </a:ext>
                </a:extLst>
              </a:rPr>
              <a:t>Folleto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3"/>
                  </a:ext>
                </a:extLst>
              </a:rPr>
              <a:t> para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3"/>
                  </a:ext>
                </a:extLst>
              </a:rPr>
              <a:t>alumnos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3"/>
                  </a:ext>
                </a:extLst>
              </a:rPr>
              <a:t> 1: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3"/>
                  </a:ext>
                </a:extLst>
              </a:rPr>
              <a:t>Recopilación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3"/>
                  </a:ext>
                </a:extLst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3"/>
                  </a:ext>
                </a:extLst>
              </a:rPr>
              <a:t>datos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3"/>
                  </a:ext>
                </a:extLst>
              </a:rPr>
              <a:t> para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3"/>
                  </a:ext>
                </a:extLst>
              </a:rPr>
              <a:t>el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3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3"/>
                  </a:ext>
                </a:extLst>
              </a:rPr>
              <a:t>carril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3"/>
                  </a:ext>
                </a:extLst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3"/>
                  </a:ext>
                </a:extLst>
              </a:rPr>
              <a:t>vehículos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3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3"/>
                  </a:ext>
                </a:extLst>
              </a:rPr>
              <a:t>particulares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3"/>
                  </a:ext>
                </a:extLst>
              </a:rPr>
              <a:t> 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4"/>
                  </a:ext>
                </a:extLst>
              </a:rPr>
              <a:t>para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4"/>
                  </a:ext>
                </a:extLst>
              </a:rPr>
              <a:t>cada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4"/>
                  </a:ext>
                </a:extLst>
              </a:rPr>
              <a:t> día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4"/>
                  </a:ext>
                </a:extLst>
              </a:rPr>
              <a:t>recopilación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4"/>
                  </a:ext>
                </a:extLst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4"/>
                  </a:ext>
                </a:extLst>
              </a:rPr>
              <a:t>datos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4"/>
                  </a:ext>
                </a:extLst>
              </a:rPr>
              <a:t>.</a:t>
            </a: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AutoNum type="arabicPeriod" startAt="2"/>
            </a:pP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Cada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grupo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debe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recopilar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datos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durante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5-10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minutos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misma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hora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cada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mañana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cada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tarde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durante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semana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137160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None/>
            </a:pP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Nota: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no es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posible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debido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horarios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clase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considere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posibilidad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grabar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un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vídeo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carril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vehículos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de la fila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recogida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comida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rápida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puedan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verlo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recopilar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datos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manera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AutoNum type="arabicPeriod" startAt="3"/>
            </a:pP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documentarán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tipos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vehículos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tiempo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la hora o horas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recopilaron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datos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Si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no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recopilar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datos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alternativa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sería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adultos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recopilaran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compilaran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Google Shape;100;p4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1" name="Google Shape;101;p4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2" name="Google Shape;102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2" name="Google Shape;132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AutoNum type="arabicPeriod"/>
            </a:pP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Después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recopilar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datos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complete la Hoja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trabajo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2: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Tabla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datos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-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Recopilación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datos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ralentí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toda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clase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pida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cada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anote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información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propia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hoja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trabajo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En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caso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mayores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pedirles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investiguen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tiempo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hará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durante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semana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añadan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información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tabla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AutoNum type="arabicPeriod"/>
            </a:pP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Cada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debe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utilizar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tabla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datos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responder de forma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independiente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las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tabla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datos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ralentí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encuentran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Folleto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3: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Análisis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datos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ralentí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3" name="Google Shape;133;p5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4" name="Google Shape;134;p5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5" name="Google Shape;135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3" name="Google Shape;143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AutoNum type="arabicPeriod"/>
            </a:pP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Pida 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trabajen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grupos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completar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gráficos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las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Folleto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4: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Representación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gráfica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datos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ralentí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Los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representarán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datos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utilizando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pictogramas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gráficos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doble barra. Se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ofrece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ampliación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opcional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prueben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gráficos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líneas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gráficos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circulares. </a:t>
            </a: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AutoNum type="arabicPeriod"/>
            </a:pP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Después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crear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gráficos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sus hojas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trabajo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cada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grupo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creará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gráficos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cartulina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exhibirlos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pasillos de la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escuela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 </a:t>
            </a: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1440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Recursos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La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rúbrica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gráficos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utilizar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calificar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gráficos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4" name="Google Shape;144;p6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5" name="Google Shape;145;p6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6" name="Google Shape;146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1" name="Google Shape;161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1100"/>
              <a:buFont typeface="Lato"/>
              <a:buAutoNum type="arabicPeriod"/>
            </a:pP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Muestre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imagen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coches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gasolinera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Pregúnteles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 </a:t>
            </a:r>
            <a:r>
              <a:rPr lang="en-US" sz="1100" err="1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dónde</a:t>
            </a:r>
            <a:r>
              <a:rPr lang="en-US" sz="1100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creen</a:t>
            </a:r>
            <a:r>
              <a:rPr lang="en-US" sz="1100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proviene</a:t>
            </a:r>
            <a:r>
              <a:rPr lang="en-US" sz="1100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err="1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gasolina</a:t>
            </a:r>
            <a:r>
              <a:rPr lang="en-US" sz="1100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err="1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combustible para </a:t>
            </a:r>
            <a:r>
              <a:rPr lang="en-US" sz="1100" err="1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coches</a:t>
            </a:r>
            <a:r>
              <a:rPr lang="en-US" sz="1100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Modere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un debate para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tengan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oportunidad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discutir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sus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respuestas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Anote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algunas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las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respuestas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pizarra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un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espacio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visible para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todos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400"/>
              <a:buNone/>
            </a:pPr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2" name="Google Shape;162;p7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3" name="Google Shape;163;p7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4" name="Google Shape;164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0" name="Google Shape;170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AutoNum type="arabicPeriod"/>
            </a:pP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Explique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van 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ver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un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vídeo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informativo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combustibles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fósiles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creen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son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combustibles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fósiles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denominan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«combustibles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fósiles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». </a:t>
            </a: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404040"/>
              </a:buClr>
              <a:buSzPts val="1100"/>
              <a:buFont typeface="Lato"/>
              <a:buAutoNum type="arabicPeriod"/>
            </a:pP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Muestre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vídeo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«Fossil Fuels 101» (Combustibles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fósiles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101) de Student Energy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haciendo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clic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imagen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aparece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continuación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Pídales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escuchen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respuesta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dónde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proviene</a:t>
            </a:r>
            <a:r>
              <a:rPr lang="en-US" sz="1100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100" err="1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gasolina</a:t>
            </a:r>
            <a:r>
              <a:rPr lang="en-US" sz="1100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(un </a:t>
            </a:r>
            <a:r>
              <a:rPr lang="en-US" sz="1100" err="1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producto</a:t>
            </a:r>
            <a:r>
              <a:rPr lang="en-US" sz="1100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derivado</a:t>
            </a:r>
            <a:r>
              <a:rPr lang="en-US" sz="1100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</a:t>
            </a:r>
            <a:r>
              <a:rPr lang="en-US" sz="1100" err="1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petróleo</a:t>
            </a:r>
            <a:r>
              <a:rPr lang="en-US" sz="1100">
                <a:solidFill>
                  <a:srgbClr val="ED7D3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)</a:t>
            </a:r>
            <a:r>
              <a:rPr lang="en-US" sz="1100">
                <a:solidFill>
                  <a:srgbClr val="40404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1100">
              <a:solidFill>
                <a:srgbClr val="404040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Hipervínculo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vídeo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</a:t>
            </a:r>
            <a:r>
              <a:rPr lang="en-US" sz="1100" u="sng">
                <a:solidFill>
                  <a:srgbClr val="0000FF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https://www.youtube.com/watch?v=zaXBVYr9Ij0&amp;t=12s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Duración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vídeo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2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minutos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42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segundos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404040"/>
              </a:buClr>
              <a:buSzPts val="1100"/>
              <a:buFont typeface="Lato"/>
              <a:buAutoNum type="arabicPeriod" startAt="3"/>
            </a:pP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5"/>
                  </a:ext>
                </a:extLst>
              </a:rPr>
              <a:t>Vuelva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5"/>
                  </a:ext>
                </a:extLst>
              </a:rPr>
              <a:t> a la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5"/>
                  </a:ext>
                </a:extLst>
              </a:rPr>
              <a:t>lista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5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5"/>
                  </a:ext>
                </a:extLst>
              </a:rPr>
              <a:t>anotada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5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5"/>
                  </a:ext>
                </a:extLst>
              </a:rPr>
              <a:t>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5"/>
                  </a:ext>
                </a:extLst>
              </a:rPr>
              <a:t> la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5"/>
                  </a:ext>
                </a:extLst>
              </a:rPr>
              <a:t>pizarra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5"/>
                  </a:ext>
                </a:extLst>
              </a:rPr>
              <a:t>.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5"/>
                  </a:ext>
                </a:extLst>
              </a:rPr>
              <a:t>Modere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5"/>
                  </a:ext>
                </a:extLst>
              </a:rPr>
              <a:t> un debate para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5"/>
                  </a:ext>
                </a:extLst>
              </a:rPr>
              <a:t>que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5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5"/>
                  </a:ext>
                </a:extLst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5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5"/>
                  </a:ext>
                </a:extLst>
              </a:rPr>
              <a:t>alumnos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5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5"/>
                  </a:ext>
                </a:extLst>
              </a:rPr>
              <a:t>lleguen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5"/>
                  </a:ext>
                </a:extLst>
              </a:rPr>
              <a:t> a un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5"/>
                  </a:ext>
                </a:extLst>
              </a:rPr>
              <a:t>acuerdo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5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5"/>
                  </a:ext>
                </a:extLst>
              </a:rPr>
              <a:t>sobre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5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5"/>
                  </a:ext>
                </a:extLst>
              </a:rPr>
              <a:t>el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5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5"/>
                  </a:ext>
                </a:extLst>
              </a:rPr>
              <a:t>origen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5"/>
                  </a:ext>
                </a:extLst>
              </a:rPr>
              <a:t> del combustible para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5"/>
                  </a:ext>
                </a:extLst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5"/>
                  </a:ext>
                </a:extLst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5"/>
                  </a:ext>
                </a:extLst>
              </a:rPr>
              <a:t>coches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5"/>
                  </a:ext>
                </a:extLst>
              </a:rPr>
              <a:t>. </a:t>
            </a:r>
            <a:endParaRPr sz="1100">
              <a:solidFill>
                <a:srgbClr val="404040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</p:txBody>
      </p:sp>
      <p:sp>
        <p:nvSpPr>
          <p:cNvPr id="171" name="Google Shape;171;p8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2" name="Google Shape;172;p8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3" name="Google Shape;173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1" name="Google Shape;181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1100"/>
              <a:buFont typeface="Lato"/>
              <a:buAutoNum type="arabicPeriod"/>
            </a:pP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Ahora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err="1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</a:t>
            </a:r>
            <a:r>
              <a:rPr lang="en-US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alumnos</a:t>
            </a:r>
            <a:r>
              <a:rPr lang="en-US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saben</a:t>
            </a:r>
            <a:r>
              <a:rPr lang="en-US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en-US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err="1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gasolina</a:t>
            </a:r>
            <a:r>
              <a:rPr lang="en-US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un combustible </a:t>
            </a:r>
            <a:r>
              <a:rPr lang="en-US" err="1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fósil</a:t>
            </a:r>
            <a:r>
              <a:rPr lang="en-US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derivado</a:t>
            </a:r>
            <a:r>
              <a:rPr lang="en-US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del </a:t>
            </a:r>
            <a:r>
              <a:rPr lang="en-US" err="1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petróleo</a:t>
            </a:r>
            <a:r>
              <a:rPr lang="en-US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es </a:t>
            </a:r>
            <a:r>
              <a:rPr lang="en-US" err="1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una</a:t>
            </a:r>
            <a:r>
              <a:rPr lang="en-US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fuente</a:t>
            </a:r>
            <a:r>
              <a:rPr lang="en-US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err="1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energía</a:t>
            </a:r>
            <a:r>
              <a:rPr lang="en-US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no </a:t>
            </a:r>
            <a:r>
              <a:rPr lang="en-US" err="1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renovable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pregúnteles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cómo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creen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solidFill>
                  <a:srgbClr val="70AD4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>
                <a:solidFill>
                  <a:srgbClr val="70AD4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solidFill>
                  <a:srgbClr val="70AD4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ralentí</a:t>
            </a:r>
            <a:r>
              <a:rPr lang="en-US" sz="1100">
                <a:solidFill>
                  <a:srgbClr val="70AD4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solidFill>
                  <a:srgbClr val="70AD4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podría</a:t>
            </a:r>
            <a:r>
              <a:rPr lang="en-US" sz="1100">
                <a:solidFill>
                  <a:srgbClr val="70AD4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solidFill>
                  <a:srgbClr val="70AD4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afectar</a:t>
            </a:r>
            <a:r>
              <a:rPr lang="en-US" sz="1100">
                <a:solidFill>
                  <a:srgbClr val="70AD4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solidFill>
                  <a:srgbClr val="70AD4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negativamente</a:t>
            </a:r>
            <a:r>
              <a:rPr lang="en-US" sz="1100">
                <a:solidFill>
                  <a:srgbClr val="70AD4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al medio </a:t>
            </a:r>
            <a:r>
              <a:rPr lang="en-US" sz="1100" err="1">
                <a:solidFill>
                  <a:srgbClr val="70AD4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ambiente</a:t>
            </a:r>
            <a:r>
              <a:rPr lang="en-US" sz="1100">
                <a:solidFill>
                  <a:srgbClr val="70AD4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a la </a:t>
            </a:r>
            <a:r>
              <a:rPr lang="en-US" sz="1100" err="1">
                <a:solidFill>
                  <a:srgbClr val="70AD4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salud</a:t>
            </a:r>
            <a:r>
              <a:rPr lang="en-US" sz="1100">
                <a:solidFill>
                  <a:srgbClr val="70AD4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Dé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tiempo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responder y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compartir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sus ideas. </a:t>
            </a: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AutoNum type="arabicPeriod" startAt="2"/>
            </a:pP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Muestre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siguiente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vídeo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Sustainable America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ralentí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escuelas</a:t>
            </a: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6"/>
                  </a:ext>
                </a:extLst>
              </a:rPr>
              <a:t>Hipervínculo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6"/>
                  </a:ext>
                </a:extLst>
              </a:rPr>
              <a:t> del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6"/>
                  </a:ext>
                </a:extLst>
              </a:rPr>
              <a:t>vídeo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6"/>
                  </a:ext>
                </a:extLst>
              </a:rPr>
              <a:t>: </a:t>
            </a:r>
            <a:r>
              <a:rPr lang="en-US" sz="1100" u="sng">
                <a:solidFill>
                  <a:srgbClr val="0000FF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7"/>
                  </a:ext>
                </a:extLst>
              </a:rPr>
              <a:t>https://www.youtube.com/watch?v=FWDOC-QyHrM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8"/>
                  </a:ext>
                </a:extLst>
              </a:rPr>
              <a:t>. </a:t>
            </a:r>
            <a:b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8"/>
                  </a:ext>
                </a:extLst>
              </a:rPr>
            </a:b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8"/>
                  </a:ext>
                </a:extLst>
              </a:rPr>
              <a:t>Duración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8"/>
                  </a:ext>
                </a:extLst>
              </a:rPr>
              <a:t> del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8"/>
                  </a:ext>
                </a:extLst>
              </a:rPr>
              <a:t>vídeo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8"/>
                  </a:ext>
                </a:extLst>
              </a:rPr>
              <a:t>: 1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8"/>
                  </a:ext>
                </a:extLst>
              </a:rPr>
              <a:t>minuto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8"/>
                  </a:ext>
                </a:extLst>
              </a:rPr>
              <a:t> y 10 </a:t>
            </a:r>
            <a:r>
              <a:rPr lang="en-US" sz="110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8"/>
                  </a:ext>
                </a:extLst>
              </a:rPr>
              <a:t>segundos</a:t>
            </a:r>
            <a:r>
              <a:rPr lang="en-US" sz="110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textRoundtripDataId="8"/>
                  </a:ext>
                </a:extLst>
              </a:rPr>
              <a:t>.</a:t>
            </a:r>
            <a:endParaRPr sz="110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</p:txBody>
      </p:sp>
      <p:sp>
        <p:nvSpPr>
          <p:cNvPr id="182" name="Google Shape;182;p9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3" name="Google Shape;183;p9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4" name="Google Shape;184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Title Slide">
  <p:cSld name="5_Title Slid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EA5056-C41A-699A-1D46-4F077309CEC0}"/>
              </a:ext>
            </a:extLst>
          </p:cNvPr>
          <p:cNvSpPr txBox="1"/>
          <p:nvPr userDrawn="1"/>
        </p:nvSpPr>
        <p:spPr>
          <a:xfrm>
            <a:off x="1006867" y="1479479"/>
            <a:ext cx="39228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400" b="0">
                <a:solidFill>
                  <a:srgbClr val="54464A"/>
                </a:solidFill>
              </a:rPr>
              <a:t>¡</a:t>
            </a:r>
            <a:r>
              <a:rPr lang="en-US" sz="1400" b="0" err="1">
                <a:solidFill>
                  <a:srgbClr val="54464A"/>
                </a:solidFill>
              </a:rPr>
              <a:t>Conductores</a:t>
            </a:r>
            <a:r>
              <a:rPr lang="en-US" sz="1400" b="0">
                <a:solidFill>
                  <a:srgbClr val="54464A"/>
                </a:solidFill>
              </a:rPr>
              <a:t> </a:t>
            </a:r>
            <a:r>
              <a:rPr lang="en-US" sz="1400" b="0" err="1">
                <a:solidFill>
                  <a:srgbClr val="54464A"/>
                </a:solidFill>
              </a:rPr>
              <a:t>en</a:t>
            </a:r>
            <a:r>
              <a:rPr lang="en-US" sz="1400" b="0">
                <a:solidFill>
                  <a:srgbClr val="54464A"/>
                </a:solidFill>
              </a:rPr>
              <a:t> </a:t>
            </a:r>
            <a:r>
              <a:rPr lang="en-US" sz="1400" b="0" err="1">
                <a:solidFill>
                  <a:srgbClr val="54464A"/>
                </a:solidFill>
              </a:rPr>
              <a:t>ralentí</a:t>
            </a:r>
            <a:r>
              <a:rPr lang="en-US" sz="1400" b="0">
                <a:solidFill>
                  <a:srgbClr val="54464A"/>
                </a:solidFill>
              </a:rPr>
              <a:t>, </a:t>
            </a:r>
            <a:r>
              <a:rPr lang="en-US" sz="1400" b="0" err="1">
                <a:solidFill>
                  <a:srgbClr val="54464A"/>
                </a:solidFill>
              </a:rPr>
              <a:t>apaguen</a:t>
            </a:r>
            <a:r>
              <a:rPr lang="en-US" sz="1400" b="0">
                <a:solidFill>
                  <a:srgbClr val="54464A"/>
                </a:solidFill>
              </a:rPr>
              <a:t> sus </a:t>
            </a:r>
            <a:r>
              <a:rPr lang="en-US" sz="1400" b="0" err="1">
                <a:solidFill>
                  <a:srgbClr val="54464A"/>
                </a:solidFill>
              </a:rPr>
              <a:t>motores</a:t>
            </a:r>
            <a:r>
              <a:rPr lang="en-US" sz="1400" b="0">
                <a:solidFill>
                  <a:srgbClr val="54464A"/>
                </a:solidFill>
              </a:rPr>
              <a:t>!</a:t>
            </a:r>
            <a:endParaRPr lang="en-US" sz="1400" b="0">
              <a:solidFill>
                <a:srgbClr val="54464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1_Title Slide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Slide">
  <p:cSld name="2_Title Slide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Slide">
  <p:cSld name="3_Title Slide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Title Slide">
  <p:cSld name="4_Title Slide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Calibri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sv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5"/>
          <p:cNvSpPr txBox="1">
            <a:spLocks noGrp="1"/>
          </p:cNvSpPr>
          <p:nvPr>
            <p:ph type="title"/>
          </p:nvPr>
        </p:nvSpPr>
        <p:spPr>
          <a:xfrm>
            <a:off x="504541" y="752519"/>
            <a:ext cx="11182917" cy="933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600"/>
              <a:buFont typeface="Lato Black"/>
              <a:buNone/>
              <a:defRPr sz="3600" b="0" i="0" u="none" strike="noStrike" cap="none">
                <a:solidFill>
                  <a:srgbClr val="595959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5"/>
          <p:cNvSpPr txBox="1">
            <a:spLocks noGrp="1"/>
          </p:cNvSpPr>
          <p:nvPr>
            <p:ph type="body" idx="1"/>
          </p:nvPr>
        </p:nvSpPr>
        <p:spPr>
          <a:xfrm>
            <a:off x="504541" y="1825625"/>
            <a:ext cx="10849259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595959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595959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9595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595959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95959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95959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4270AE1-04A3-A65A-4F4D-64BBEB3F4D80}"/>
              </a:ext>
            </a:extLst>
          </p:cNvPr>
          <p:cNvCxnSpPr>
            <a:cxnSpLocks/>
          </p:cNvCxnSpPr>
          <p:nvPr userDrawn="1"/>
        </p:nvCxnSpPr>
        <p:spPr>
          <a:xfrm>
            <a:off x="3174715" y="629668"/>
            <a:ext cx="6016476" cy="0"/>
          </a:xfrm>
          <a:prstGeom prst="line">
            <a:avLst/>
          </a:prstGeom>
          <a:ln w="15875">
            <a:solidFill>
              <a:srgbClr val="5446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Graphic 2">
            <a:extLst>
              <a:ext uri="{FF2B5EF4-FFF2-40B4-BE49-F238E27FC236}">
                <a16:creationId xmlns:a16="http://schemas.microsoft.com/office/drawing/2014/main" id="{2C7A906E-35F7-39FC-290C-B98877B78C25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91191" y="486270"/>
            <a:ext cx="2496267" cy="262765"/>
          </a:xfrm>
          <a:prstGeom prst="rect">
            <a:avLst/>
          </a:prstGeom>
        </p:spPr>
      </p:pic>
      <p:sp>
        <p:nvSpPr>
          <p:cNvPr id="4" name="Google Shape;117;p13">
            <a:extLst>
              <a:ext uri="{FF2B5EF4-FFF2-40B4-BE49-F238E27FC236}">
                <a16:creationId xmlns:a16="http://schemas.microsoft.com/office/drawing/2014/main" id="{5F76CDF4-6A01-A2A2-B008-BDC9C2AA8E8F}"/>
              </a:ext>
            </a:extLst>
          </p:cNvPr>
          <p:cNvSpPr txBox="1">
            <a:spLocks/>
          </p:cNvSpPr>
          <p:nvPr userDrawn="1"/>
        </p:nvSpPr>
        <p:spPr>
          <a:xfrm>
            <a:off x="422349" y="434343"/>
            <a:ext cx="3212435" cy="289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A3838"/>
              </a:buClr>
              <a:buSzPts val="4400"/>
              <a:buFont typeface="Avenir"/>
              <a:buNone/>
              <a:defRPr sz="44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chemeClr val="lt1"/>
              </a:buClr>
              <a:buFont typeface="Lato Black"/>
              <a:buNone/>
            </a:pPr>
            <a:r>
              <a:rPr lang="en-US" sz="1400" b="0" i="0">
                <a:solidFill>
                  <a:srgbClr val="54464A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Idlers, Please Stop Your Engines!</a:t>
            </a:r>
            <a:endParaRPr lang="en-US" sz="1400" b="1">
              <a:solidFill>
                <a:srgbClr val="54464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8F9E4A4-E603-25F4-3C82-32C4F2A7DECC}"/>
              </a:ext>
            </a:extLst>
          </p:cNvPr>
          <p:cNvCxnSpPr>
            <a:cxnSpLocks/>
          </p:cNvCxnSpPr>
          <p:nvPr userDrawn="1"/>
        </p:nvCxnSpPr>
        <p:spPr>
          <a:xfrm flipH="1">
            <a:off x="1648944" y="6493258"/>
            <a:ext cx="10087092" cy="0"/>
          </a:xfrm>
          <a:prstGeom prst="line">
            <a:avLst/>
          </a:prstGeom>
          <a:ln w="15875">
            <a:solidFill>
              <a:srgbClr val="5446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Logo, company name&#10;&#10;AI-generated content may be incorrect.">
            <a:extLst>
              <a:ext uri="{FF2B5EF4-FFF2-40B4-BE49-F238E27FC236}">
                <a16:creationId xmlns:a16="http://schemas.microsoft.com/office/drawing/2014/main" id="{3321EC61-FCB6-85B6-FE4E-6C4003AFE595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4541" y="5952296"/>
            <a:ext cx="1144403" cy="625077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1E77BC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zaXBVYr9Ij0&amp;t=12s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FWDOC-QyHrM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76;p10" descr="by gS32tom is licensed under CC BY 2.0.">
            <a:extLst>
              <a:ext uri="{FF2B5EF4-FFF2-40B4-BE49-F238E27FC236}">
                <a16:creationId xmlns:a16="http://schemas.microsoft.com/office/drawing/2014/main" id="{658E7052-021A-6F16-8191-7B85C5CC4786}"/>
              </a:ext>
            </a:extLst>
          </p:cNvPr>
          <p:cNvPicPr preferRelativeResize="0"/>
          <p:nvPr/>
        </p:nvPicPr>
        <p:blipFill rotWithShape="1">
          <a:blip r:embed="rId3"/>
          <a:srcRect t="26421" r="5040" b="43029"/>
          <a:stretch>
            <a:fillRect/>
          </a:stretch>
        </p:blipFill>
        <p:spPr>
          <a:xfrm>
            <a:off x="0" y="0"/>
            <a:ext cx="12192000" cy="392217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4CF24DE-1CB9-7E46-2170-6EFE1CDF70F4}"/>
              </a:ext>
            </a:extLst>
          </p:cNvPr>
          <p:cNvSpPr/>
          <p:nvPr/>
        </p:nvSpPr>
        <p:spPr>
          <a:xfrm>
            <a:off x="0" y="4079851"/>
            <a:ext cx="12192000" cy="2876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Google Shape;117;p13">
            <a:extLst>
              <a:ext uri="{FF2B5EF4-FFF2-40B4-BE49-F238E27FC236}">
                <a16:creationId xmlns:a16="http://schemas.microsoft.com/office/drawing/2014/main" id="{90F6270E-8E18-A8DA-7963-D7AE5448BF24}"/>
              </a:ext>
            </a:extLst>
          </p:cNvPr>
          <p:cNvSpPr txBox="1">
            <a:spLocks/>
          </p:cNvSpPr>
          <p:nvPr/>
        </p:nvSpPr>
        <p:spPr>
          <a:xfrm>
            <a:off x="3558448" y="4415346"/>
            <a:ext cx="8516039" cy="19055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600"/>
              <a:buFont typeface="Lato Black"/>
              <a:buNone/>
              <a:defRPr sz="3600" b="0" i="0" u="none" strike="noStrike" cap="none">
                <a:solidFill>
                  <a:srgbClr val="595959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chemeClr val="lt1"/>
              </a:buClr>
              <a:buSzPts val="4400"/>
            </a:pPr>
            <a:r>
              <a:rPr lang="en-US" sz="6000" b="1">
                <a:solidFill>
                  <a:srgbClr val="5446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¡</a:t>
            </a:r>
            <a:r>
              <a:rPr lang="en-US" sz="6000" b="1" err="1">
                <a:solidFill>
                  <a:srgbClr val="5446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Conductores</a:t>
            </a:r>
            <a:r>
              <a:rPr lang="en-US" sz="6000" b="1">
                <a:solidFill>
                  <a:srgbClr val="5446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000" b="1" err="1">
                <a:solidFill>
                  <a:srgbClr val="5446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6000" b="1">
                <a:solidFill>
                  <a:srgbClr val="5446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000" b="1" err="1">
                <a:solidFill>
                  <a:srgbClr val="5446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ralentí</a:t>
            </a:r>
            <a:r>
              <a:rPr lang="en-US" sz="6000" b="1">
                <a:solidFill>
                  <a:srgbClr val="5446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6000" b="1" err="1">
                <a:solidFill>
                  <a:srgbClr val="5446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apaguen</a:t>
            </a:r>
            <a:r>
              <a:rPr lang="en-US" sz="6000" b="1">
                <a:solidFill>
                  <a:srgbClr val="5446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sus </a:t>
            </a:r>
            <a:r>
              <a:rPr lang="en-US" sz="6000" b="1" err="1">
                <a:solidFill>
                  <a:srgbClr val="5446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motores</a:t>
            </a:r>
            <a:r>
              <a:rPr lang="en-US" sz="6000" b="1">
                <a:solidFill>
                  <a:srgbClr val="5446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pic>
        <p:nvPicPr>
          <p:cNvPr id="8" name="Picture 7" descr="Logo, company name&#10;&#10;AI-generated content may be incorrect.">
            <a:extLst>
              <a:ext uri="{FF2B5EF4-FFF2-40B4-BE49-F238E27FC236}">
                <a16:creationId xmlns:a16="http://schemas.microsoft.com/office/drawing/2014/main" id="{CD443DAF-0979-759D-143C-18DE4F6F3EF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401" y="4415346"/>
            <a:ext cx="2889534" cy="190559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0"/>
          <p:cNvSpPr txBox="1">
            <a:spLocks noGrp="1"/>
          </p:cNvSpPr>
          <p:nvPr>
            <p:ph type="title" idx="4294967295"/>
          </p:nvPr>
        </p:nvSpPr>
        <p:spPr>
          <a:xfrm>
            <a:off x="425885" y="813568"/>
            <a:ext cx="11210794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800"/>
              <a:buFont typeface="Lato Black"/>
              <a:buNone/>
            </a:pPr>
            <a:r>
              <a:rPr lang="en-US" sz="4200" b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n-US" sz="4200" b="1" err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ralentí</a:t>
            </a:r>
            <a:r>
              <a:rPr lang="en-US" sz="4200" b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sus </a:t>
            </a:r>
            <a:r>
              <a:rPr lang="en-US" sz="4200" b="1" err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efectos</a:t>
            </a:r>
            <a:r>
              <a:rPr lang="en-US" sz="4200" b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b="1" err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sobre</a:t>
            </a:r>
            <a:r>
              <a:rPr lang="en-US" sz="4200" b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b="1" err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lang="en-US" sz="4200" b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medio </a:t>
            </a:r>
            <a:r>
              <a:rPr lang="en-US" sz="4200" b="1" err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ambiente</a:t>
            </a:r>
            <a:r>
              <a:rPr lang="en-US" sz="4200" b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la </a:t>
            </a:r>
            <a:r>
              <a:rPr lang="en-US" sz="4200" b="1" err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salud</a:t>
            </a:r>
            <a:endParaRPr sz="4200" b="1">
              <a:solidFill>
                <a:srgbClr val="1B75B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8" name="Google Shape;198;p10"/>
          <p:cNvSpPr txBox="1">
            <a:spLocks noGrp="1"/>
          </p:cNvSpPr>
          <p:nvPr>
            <p:ph type="body" idx="4294967295"/>
          </p:nvPr>
        </p:nvSpPr>
        <p:spPr>
          <a:xfrm>
            <a:off x="425885" y="2302249"/>
            <a:ext cx="6563638" cy="37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Utilice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folletos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 y 6: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Impactos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del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ralentí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para registrar la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información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ambos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vídeos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debates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clase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fin de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identificar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impactos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medioambientales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sanitarios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de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otro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tipo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del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ralentí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D2E52F1-24A5-B412-CE11-E0D8EC7D2A0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57872"/>
          <a:stretch>
            <a:fillRect/>
          </a:stretch>
        </p:blipFill>
        <p:spPr>
          <a:xfrm>
            <a:off x="7431307" y="1601678"/>
            <a:ext cx="4205372" cy="2292694"/>
          </a:xfrm>
          <a:prstGeom prst="rect">
            <a:avLst/>
          </a:prstGeom>
          <a:ln w="3175">
            <a:solidFill>
              <a:schemeClr val="tx2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 descr="Table&#10;&#10;AI-generated content may be incorrect.">
            <a:extLst>
              <a:ext uri="{FF2B5EF4-FFF2-40B4-BE49-F238E27FC236}">
                <a16:creationId xmlns:a16="http://schemas.microsoft.com/office/drawing/2014/main" id="{05D289CC-1140-9976-F5EB-8FE98CD26C9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57872"/>
          <a:stretch>
            <a:fillRect/>
          </a:stretch>
        </p:blipFill>
        <p:spPr>
          <a:xfrm>
            <a:off x="7431307" y="4007321"/>
            <a:ext cx="4205372" cy="2292694"/>
          </a:xfrm>
          <a:prstGeom prst="rect">
            <a:avLst/>
          </a:prstGeom>
          <a:ln w="3175">
            <a:solidFill>
              <a:schemeClr val="tx2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11"/>
          <p:cNvSpPr txBox="1">
            <a:spLocks noGrp="1"/>
          </p:cNvSpPr>
          <p:nvPr>
            <p:ph type="title" idx="4294967295"/>
          </p:nvPr>
        </p:nvSpPr>
        <p:spPr>
          <a:xfrm>
            <a:off x="406024" y="737493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800"/>
              <a:buFont typeface="Lato Black"/>
              <a:buNone/>
            </a:pPr>
            <a:r>
              <a:rPr lang="en-US" sz="4200" b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Tome la </a:t>
            </a:r>
            <a:r>
              <a:rPr lang="en-US" sz="4200" b="1" err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decisión</a:t>
            </a:r>
            <a:r>
              <a:rPr lang="en-US" sz="4200" b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sz="4200" b="1">
              <a:solidFill>
                <a:srgbClr val="1B75B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9" name="Google Shape;209;p11"/>
          <p:cNvSpPr txBox="1">
            <a:spLocks noGrp="1"/>
          </p:cNvSpPr>
          <p:nvPr>
            <p:ph type="body" idx="4294967295"/>
          </p:nvPr>
        </p:nvSpPr>
        <p:spPr>
          <a:xfrm>
            <a:off x="493714" y="2063056"/>
            <a:ext cx="8136719" cy="39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14350" lvl="0" indent="-514350" algn="l" rtl="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2800"/>
              <a:buFont typeface="Calibri"/>
              <a:buAutoNum type="arabicPeriod"/>
            </a:pP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Obtenga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Folleto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7: Tome la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decisión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caso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ralentí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recomendación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lvl="0" indent="-514350" algn="l" rtl="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2800"/>
              <a:buFont typeface="Calibri"/>
              <a:buAutoNum type="arabicPeriod" startAt="2"/>
            </a:pP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salida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bajo la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lluvia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la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clase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lvl="0" indent="-514350" algn="l" rtl="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2800"/>
              <a:buFont typeface="Calibri"/>
              <a:buAutoNum type="arabicPeriod" startAt="3"/>
            </a:pP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Utilice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nuestros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gráficos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sobre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ralentí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un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dato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videos para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ayudarle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decidir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lvl="0" indent="-3365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Font typeface="Calibri"/>
              <a:buNone/>
            </a:pPr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lvl="0" indent="-3365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Font typeface="Calibri"/>
              <a:buNone/>
            </a:pPr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2"/>
          <p:cNvSpPr txBox="1">
            <a:spLocks noGrp="1"/>
          </p:cNvSpPr>
          <p:nvPr>
            <p:ph type="title" idx="4294967295"/>
          </p:nvPr>
        </p:nvSpPr>
        <p:spPr>
          <a:xfrm>
            <a:off x="450937" y="737493"/>
            <a:ext cx="1069615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</a:pPr>
            <a:r>
              <a:rPr lang="en-US" sz="4200" b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Tus pasos: Detente y </a:t>
            </a:r>
            <a:r>
              <a:rPr lang="en-US" sz="4200" b="1" err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piensa</a:t>
            </a:r>
            <a:endParaRPr sz="4200" b="1">
              <a:solidFill>
                <a:srgbClr val="1B75B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8" name="Google Shape;218;p12"/>
          <p:cNvSpPr txBox="1">
            <a:spLocks noGrp="1"/>
          </p:cNvSpPr>
          <p:nvPr>
            <p:ph type="body" idx="4294967295"/>
          </p:nvPr>
        </p:nvSpPr>
        <p:spPr>
          <a:xfrm>
            <a:off x="450937" y="1975374"/>
            <a:ext cx="10417500" cy="39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r>
              <a:rPr lang="en-US" sz="3200" b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DETÉNGASE</a:t>
            </a:r>
            <a:endParaRPr sz="3200" b="1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1000"/>
              </a:spcBef>
              <a:spcAft>
                <a:spcPts val="1200"/>
              </a:spcAft>
              <a:buSzPts val="2800"/>
              <a:buNone/>
            </a:pP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Qué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decisión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sobre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salud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este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caso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ts val="2800"/>
              <a:buNone/>
            </a:pPr>
            <a:r>
              <a:rPr lang="en-US" sz="3200" b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PIENSA </a:t>
            </a:r>
            <a:endParaRPr sz="3200" b="1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0" algn="l" rtl="0">
              <a:lnSpc>
                <a:spcPct val="115000"/>
              </a:lnSpc>
              <a:spcAft>
                <a:spcPts val="800"/>
              </a:spcAft>
              <a:buSzPts val="2800"/>
              <a:buNone/>
            </a:pP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Enumera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o 3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adultos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confianza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puedan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ayudarte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profesor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guardia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enfermera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director, familia).</a:t>
            </a:r>
            <a:endParaRPr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3"/>
          <p:cNvSpPr txBox="1">
            <a:spLocks noGrp="1"/>
          </p:cNvSpPr>
          <p:nvPr>
            <p:ph type="title" idx="4294967295"/>
          </p:nvPr>
        </p:nvSpPr>
        <p:spPr>
          <a:xfrm>
            <a:off x="468653" y="737493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</a:pPr>
            <a:r>
              <a:rPr lang="en-US" sz="4200" b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Tus pasos: Elige</a:t>
            </a:r>
            <a:endParaRPr sz="4200" b="1">
              <a:solidFill>
                <a:srgbClr val="1B75B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7" name="Google Shape;227;p13"/>
          <p:cNvSpPr txBox="1">
            <a:spLocks noGrp="1"/>
          </p:cNvSpPr>
          <p:nvPr>
            <p:ph type="body" idx="4294967295"/>
          </p:nvPr>
        </p:nvSpPr>
        <p:spPr>
          <a:xfrm>
            <a:off x="506243" y="1805171"/>
            <a:ext cx="11117910" cy="39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0800" lvl="0" indent="0" algn="l" rtl="0">
              <a:lnSpc>
                <a:spcPct val="115000"/>
              </a:lnSpc>
              <a:spcBef>
                <a:spcPts val="1000"/>
              </a:spcBef>
              <a:spcAft>
                <a:spcPts val="1200"/>
              </a:spcAft>
              <a:buSzPts val="2800"/>
              <a:buNone/>
            </a:pPr>
            <a:r>
              <a:rPr lang="en-US" sz="3200" b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ELIGE</a:t>
            </a:r>
            <a:endParaRPr sz="3200" b="1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2800"/>
              <a:buNone/>
            </a:pP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Escriba dos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opciones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2800"/>
              <a:buNone/>
            </a:pP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cada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opción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prediga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resultados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inmediatos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a largo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plazo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materia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salud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medio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ambiente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combustible/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coste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228600" algn="l" rtl="0">
              <a:lnSpc>
                <a:spcPct val="115000"/>
              </a:lnSpc>
              <a:spcBef>
                <a:spcPts val="1800"/>
              </a:spcBef>
              <a:spcAft>
                <a:spcPts val="800"/>
              </a:spcAft>
              <a:buSzPts val="2800"/>
              <a:buNone/>
            </a:pPr>
            <a:endParaRPr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4"/>
          <p:cNvSpPr txBox="1">
            <a:spLocks noGrp="1"/>
          </p:cNvSpPr>
          <p:nvPr>
            <p:ph type="title" idx="4294967295"/>
          </p:nvPr>
        </p:nvSpPr>
        <p:spPr>
          <a:xfrm>
            <a:off x="481191" y="70507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</a:pPr>
            <a:r>
              <a:rPr lang="en-US" sz="4200" b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Tus pasos: </a:t>
            </a:r>
            <a:r>
              <a:rPr lang="en-US" sz="4200" b="1" err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Reflexiona</a:t>
            </a:r>
            <a:r>
              <a:rPr lang="en-US" sz="4200" b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4200" b="1" err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comunica</a:t>
            </a:r>
            <a:endParaRPr sz="4200" b="1">
              <a:solidFill>
                <a:srgbClr val="1B75B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6" name="Google Shape;236;p14"/>
          <p:cNvSpPr txBox="1">
            <a:spLocks noGrp="1"/>
          </p:cNvSpPr>
          <p:nvPr>
            <p:ph type="body" idx="4294967295"/>
          </p:nvPr>
        </p:nvSpPr>
        <p:spPr>
          <a:xfrm>
            <a:off x="481190" y="1917906"/>
            <a:ext cx="11230645" cy="39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0800" lvl="0" indent="0" algn="l" rtl="0">
              <a:lnSpc>
                <a:spcPct val="115000"/>
              </a:lnSpc>
              <a:spcAft>
                <a:spcPts val="0"/>
              </a:spcAft>
              <a:buSzPts val="2800"/>
              <a:buNone/>
            </a:pPr>
            <a:r>
              <a:rPr lang="en-US" sz="3200" b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REFLEXIONA </a:t>
            </a:r>
            <a:endParaRPr sz="3200" b="1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0" lvl="0" indent="0" algn="l" rtl="0">
              <a:lnSpc>
                <a:spcPct val="115000"/>
              </a:lnSpc>
              <a:spcAft>
                <a:spcPts val="1200"/>
              </a:spcAft>
              <a:buSzPts val="2800"/>
              <a:buNone/>
            </a:pP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Haz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afirmación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utiliza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un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número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nuestros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gráficos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un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dato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del video/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lectura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Explica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causa →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efecto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 lvl="0" indent="0" algn="l" rtl="0">
              <a:lnSpc>
                <a:spcPct val="115000"/>
              </a:lnSpc>
              <a:spcAft>
                <a:spcPts val="0"/>
              </a:spcAft>
              <a:buSzPts val="2800"/>
              <a:buNone/>
            </a:pPr>
            <a:r>
              <a:rPr lang="en-US" sz="3200" b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COMUNIQUE </a:t>
            </a:r>
            <a:endParaRPr sz="3200" b="1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0" lvl="0" indent="0" algn="l" rtl="0">
              <a:lnSpc>
                <a:spcPct val="115000"/>
              </a:lnSpc>
              <a:spcAft>
                <a:spcPts val="0"/>
              </a:spcAft>
              <a:buSzPts val="2800"/>
              <a:buNone/>
            </a:pP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Escribe un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anuncio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2-3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frases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para las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familias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</a:t>
            </a:r>
            <a:b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una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medida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concreta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228600" algn="l" rtl="0">
              <a:lnSpc>
                <a:spcPct val="115000"/>
              </a:lnSpc>
              <a:spcBef>
                <a:spcPts val="1800"/>
              </a:spcBef>
              <a:spcAft>
                <a:spcPts val="800"/>
              </a:spcAft>
              <a:buSzPts val="2800"/>
              <a:buNone/>
            </a:pPr>
            <a:endParaRPr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"/>
          <p:cNvSpPr txBox="1"/>
          <p:nvPr/>
        </p:nvSpPr>
        <p:spPr>
          <a:xfrm>
            <a:off x="680557" y="2713686"/>
            <a:ext cx="6212925" cy="19143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514350" marR="0" lvl="0" indent="-514350" algn="l" rtl="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2800"/>
              <a:buFont typeface="Lato"/>
              <a:buAutoNum type="arabicPeriod"/>
            </a:pPr>
            <a:r>
              <a:rPr lang="en-US" sz="280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</a:t>
            </a:r>
            <a:r>
              <a:rPr lang="en-US" sz="2800" u="none" strike="noStrike" cap="none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280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800" u="none" strike="noStrike" cap="none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observas</a:t>
            </a:r>
            <a:r>
              <a:rPr lang="en-US" sz="280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800" u="none" strike="noStrike" cap="none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280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imagen?</a:t>
            </a:r>
            <a:endParaRPr sz="2800" u="none" strike="noStrike" cap="none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514350" marR="0" lvl="0" indent="-514350" algn="l" rtl="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2800"/>
              <a:buFont typeface="Lato"/>
              <a:buAutoNum type="arabicPeriod"/>
            </a:pPr>
            <a:r>
              <a:rPr lang="en-US" sz="280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</a:t>
            </a:r>
            <a:r>
              <a:rPr lang="en-US" sz="2800" u="none" strike="noStrike" cap="none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Cuándo</a:t>
            </a:r>
            <a:r>
              <a:rPr lang="en-US" sz="280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has visto algo</a:t>
            </a:r>
            <a:br>
              <a:rPr lang="en-US" sz="280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</a:br>
            <a:r>
              <a:rPr lang="en-US" sz="2800" u="none" strike="noStrike" cap="none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así</a:t>
            </a:r>
            <a:r>
              <a:rPr lang="en-US" sz="280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800" u="none" strike="noStrike" cap="none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280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2800" u="none" strike="noStrike" cap="none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escuela</a:t>
            </a:r>
            <a:r>
              <a:rPr lang="en-US" sz="280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 </a:t>
            </a:r>
            <a:endParaRPr sz="2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85;p11">
            <a:extLst>
              <a:ext uri="{FF2B5EF4-FFF2-40B4-BE49-F238E27FC236}">
                <a16:creationId xmlns:a16="http://schemas.microsoft.com/office/drawing/2014/main" id="{AF6D4B0E-B32E-9355-7536-8B1371984869}"/>
              </a:ext>
            </a:extLst>
          </p:cNvPr>
          <p:cNvSpPr txBox="1">
            <a:spLocks/>
          </p:cNvSpPr>
          <p:nvPr/>
        </p:nvSpPr>
        <p:spPr>
          <a:xfrm>
            <a:off x="506776" y="823302"/>
            <a:ext cx="1121517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600"/>
              <a:buFont typeface="Lato Black"/>
              <a:buNone/>
              <a:defRPr sz="3600" b="0" i="0" u="none" strike="noStrike" cap="none">
                <a:solidFill>
                  <a:srgbClr val="595959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3200"/>
            </a:pPr>
            <a:r>
              <a:rPr lang="en-US" sz="4400" b="1">
                <a:solidFill>
                  <a:srgbClr val="1B75BC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¿Cómo </a:t>
            </a:r>
            <a:r>
              <a:rPr lang="en-US" sz="4400" b="1" err="1">
                <a:solidFill>
                  <a:srgbClr val="1B75BC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afecta</a:t>
            </a:r>
            <a:r>
              <a:rPr lang="en-US" sz="4400" b="1">
                <a:solidFill>
                  <a:srgbClr val="1B75BC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4400" b="1" err="1">
                <a:solidFill>
                  <a:srgbClr val="1B75BC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4400" b="1">
                <a:solidFill>
                  <a:srgbClr val="1B75BC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4400" b="1" err="1">
                <a:solidFill>
                  <a:srgbClr val="1B75BC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ralentí</a:t>
            </a:r>
            <a:r>
              <a:rPr lang="en-US" sz="4400" b="1">
                <a:solidFill>
                  <a:srgbClr val="1B75BC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al medio </a:t>
            </a:r>
            <a:r>
              <a:rPr lang="en-US" sz="4400" b="1" err="1">
                <a:solidFill>
                  <a:srgbClr val="1B75BC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ambiente</a:t>
            </a:r>
            <a:r>
              <a:rPr lang="en-US" sz="4400" b="1">
                <a:solidFill>
                  <a:srgbClr val="1B75BC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a la </a:t>
            </a:r>
            <a:r>
              <a:rPr lang="en-US" sz="4400" b="1" err="1">
                <a:solidFill>
                  <a:srgbClr val="1B75BC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salud</a:t>
            </a:r>
            <a:r>
              <a:rPr lang="en-US" sz="4400" b="1">
                <a:solidFill>
                  <a:srgbClr val="1B75BC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 </a:t>
            </a:r>
            <a:endParaRPr lang="en-US" sz="4200" b="1">
              <a:solidFill>
                <a:srgbClr val="1B75B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Google Shape;86;p11" descr="A picture containing vehicle, land vehicle, outdoor, wheel&#10;&#10;Description automatically generated">
            <a:extLst>
              <a:ext uri="{FF2B5EF4-FFF2-40B4-BE49-F238E27FC236}">
                <a16:creationId xmlns:a16="http://schemas.microsoft.com/office/drawing/2014/main" id="{5C804620-6AAD-5EFB-AC83-2E9F57E78E63}"/>
              </a:ext>
            </a:extLst>
          </p:cNvPr>
          <p:cNvPicPr preferRelativeResize="0"/>
          <p:nvPr/>
        </p:nvPicPr>
        <p:blipFill rotWithShape="1">
          <a:blip r:embed="rId3"/>
          <a:srcRect l="7877" t="230" r="10634" b="10"/>
          <a:stretch/>
        </p:blipFill>
        <p:spPr>
          <a:xfrm>
            <a:off x="7103988" y="1830469"/>
            <a:ext cx="4407454" cy="43209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"/>
          <p:cNvSpPr txBox="1">
            <a:spLocks noGrp="1"/>
          </p:cNvSpPr>
          <p:nvPr>
            <p:ph type="title" idx="4294967295"/>
          </p:nvPr>
        </p:nvSpPr>
        <p:spPr>
          <a:xfrm>
            <a:off x="466662" y="747431"/>
            <a:ext cx="11158467" cy="12066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600"/>
              <a:buFont typeface="Lato Black"/>
              <a:buNone/>
            </a:pPr>
            <a:r>
              <a:rPr lang="en-US" sz="4200" b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</a:t>
            </a:r>
            <a:r>
              <a:rPr lang="en-US" sz="4200" b="1" err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Qué</a:t>
            </a:r>
            <a:r>
              <a:rPr lang="en-US" sz="4200" b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b="1" err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opinas</a:t>
            </a:r>
            <a:r>
              <a:rPr lang="en-US" sz="4200" b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endParaRPr sz="4200" b="1">
              <a:solidFill>
                <a:srgbClr val="1B75B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Google Shape;96;p3"/>
          <p:cNvSpPr txBox="1">
            <a:spLocks noGrp="1"/>
          </p:cNvSpPr>
          <p:nvPr>
            <p:ph type="body" idx="4294967295"/>
          </p:nvPr>
        </p:nvSpPr>
        <p:spPr>
          <a:xfrm>
            <a:off x="516766" y="1954060"/>
            <a:ext cx="11208572" cy="4351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514350" lvl="0" indent="-514350" algn="l" rtl="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2800"/>
              <a:buFont typeface="Lato"/>
              <a:buAutoNum type="arabicPeriod" startAt="3"/>
            </a:pP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Qué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crees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ocurre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mientras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coches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permanecen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parados con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motor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marcha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514350" lvl="0" indent="-514350" algn="l" rtl="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2800"/>
              <a:buFont typeface="Lato"/>
              <a:buAutoNum type="arabicPeriod" startAt="3"/>
            </a:pP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¿Cómo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podría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afectar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eso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las personas o al medio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ambiente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514350" lvl="0" indent="-514350" algn="l" rtl="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2800"/>
              <a:buFont typeface="Lato"/>
              <a:buAutoNum type="arabicPeriod" startAt="3"/>
            </a:pP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¿De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dónde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crees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proviene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gasolina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hace</a:t>
            </a:r>
            <a:b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funcionar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coches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0" lvl="1" indent="-25400" algn="l" rtl="0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rgbClr val="595959"/>
              </a:buClr>
              <a:buSzPts val="3200"/>
              <a:buNone/>
            </a:pPr>
            <a:endParaRPr sz="3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4"/>
          <p:cNvSpPr txBox="1">
            <a:spLocks noGrp="1"/>
          </p:cNvSpPr>
          <p:nvPr>
            <p:ph type="title" idx="4294967295"/>
          </p:nvPr>
        </p:nvSpPr>
        <p:spPr>
          <a:xfrm>
            <a:off x="407625" y="765595"/>
            <a:ext cx="1121837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600"/>
              <a:buFont typeface="Lato Black"/>
              <a:buNone/>
            </a:pPr>
            <a:r>
              <a:rPr lang="en-US" sz="4200" b="1" err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Recopilación</a:t>
            </a:r>
            <a:r>
              <a:rPr lang="en-US" sz="4200" b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4200" b="1" err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datos</a:t>
            </a:r>
            <a:r>
              <a:rPr lang="en-US" sz="4200" b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para </a:t>
            </a:r>
            <a:r>
              <a:rPr lang="en-US" sz="4200" b="1" err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</a:t>
            </a:r>
            <a:r>
              <a:rPr lang="en-US" sz="4200" b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b="1" err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carriles</a:t>
            </a:r>
            <a:r>
              <a:rPr lang="en-US" sz="4200" b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4200" b="1" err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vehículos</a:t>
            </a:r>
            <a:r>
              <a:rPr lang="en-US" sz="4200" b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en-US" sz="4200" b="1" err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pasajeros</a:t>
            </a:r>
            <a:endParaRPr sz="4200" b="1">
              <a:solidFill>
                <a:srgbClr val="1B75B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Google Shape;105;p4"/>
          <p:cNvSpPr txBox="1">
            <a:spLocks noGrp="1"/>
          </p:cNvSpPr>
          <p:nvPr>
            <p:ph type="body" idx="4294967295"/>
          </p:nvPr>
        </p:nvSpPr>
        <p:spPr>
          <a:xfrm>
            <a:off x="506776" y="2178840"/>
            <a:ext cx="11119219" cy="2867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SzPts val="2800"/>
              <a:buNone/>
            </a:pP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Recopile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datos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durante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treinta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minutos</a:t>
            </a:r>
            <a:b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cada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mañana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cada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tarde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durante</a:t>
            </a:r>
            <a:b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una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semana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SzPts val="2800"/>
              <a:buNone/>
            </a:pP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Utilice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Folleto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1: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Recopilación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datos</a:t>
            </a:r>
            <a:b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carriles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vehículos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pasajeros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para registrar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tipos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vehículos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las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condiciones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meteorológicas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las horas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las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han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recopilado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datos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Google Shape;129;p13" descr="how to: rock the carpool line — Weekday School">
            <a:extLst>
              <a:ext uri="{FF2B5EF4-FFF2-40B4-BE49-F238E27FC236}">
                <a16:creationId xmlns:a16="http://schemas.microsoft.com/office/drawing/2014/main" id="{46CB9919-5135-4721-B563-BC02B29F1F79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13522" y="1550526"/>
            <a:ext cx="3447693" cy="229271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06F5318-68BA-CC0A-4E23-FFA83BD91B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341" y="4824904"/>
            <a:ext cx="7188380" cy="134782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5"/>
          <p:cNvSpPr txBox="1">
            <a:spLocks noGrp="1"/>
          </p:cNvSpPr>
          <p:nvPr>
            <p:ph type="title" idx="4294967295"/>
          </p:nvPr>
        </p:nvSpPr>
        <p:spPr>
          <a:xfrm>
            <a:off x="501178" y="752955"/>
            <a:ext cx="11160553" cy="9505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600"/>
              <a:buFont typeface="Lato Black"/>
              <a:buNone/>
            </a:pPr>
            <a:r>
              <a:rPr lang="en-US" sz="4200" b="1" err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Análisis</a:t>
            </a:r>
            <a:r>
              <a:rPr lang="en-US" sz="4200" b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4200" b="1" err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datos</a:t>
            </a:r>
            <a:endParaRPr sz="4200" b="1">
              <a:solidFill>
                <a:srgbClr val="1B75B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8" name="Google Shape;138;p5"/>
          <p:cNvSpPr txBox="1">
            <a:spLocks noGrp="1"/>
          </p:cNvSpPr>
          <p:nvPr>
            <p:ph type="body" idx="4294967295"/>
          </p:nvPr>
        </p:nvSpPr>
        <p:spPr>
          <a:xfrm>
            <a:off x="501178" y="1703541"/>
            <a:ext cx="6012356" cy="394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406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4B31F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Complete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Folleto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2: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Tabla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datos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Recopilación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datos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sobre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ralentí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profesor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4B31F"/>
              </a:buClr>
              <a:buSzPts val="2800"/>
              <a:buChar char="•"/>
            </a:pP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Utilice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tabla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datos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para responder a las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preguntas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sobre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datos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ralentí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del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Folleto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3: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Análisis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datos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ralentí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2800"/>
              <a:buNone/>
            </a:pPr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Table&#10;&#10;AI-generated content may be incorrect.">
            <a:extLst>
              <a:ext uri="{FF2B5EF4-FFF2-40B4-BE49-F238E27FC236}">
                <a16:creationId xmlns:a16="http://schemas.microsoft.com/office/drawing/2014/main" id="{65B53616-DCEF-E96E-3D36-5EED72F9E15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41163"/>
          <a:stretch>
            <a:fillRect/>
          </a:stretch>
        </p:blipFill>
        <p:spPr>
          <a:xfrm>
            <a:off x="6762516" y="1049290"/>
            <a:ext cx="4899215" cy="2227441"/>
          </a:xfrm>
          <a:prstGeom prst="rect">
            <a:avLst/>
          </a:prstGeom>
          <a:ln w="3175">
            <a:solidFill>
              <a:schemeClr val="tx2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 descr="Table&#10;&#10;AI-generated content may be incorrect.">
            <a:extLst>
              <a:ext uri="{FF2B5EF4-FFF2-40B4-BE49-F238E27FC236}">
                <a16:creationId xmlns:a16="http://schemas.microsoft.com/office/drawing/2014/main" id="{C9A8D8C2-9B00-6E64-AEF2-03929C44782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60913"/>
          <a:stretch>
            <a:fillRect/>
          </a:stretch>
        </p:blipFill>
        <p:spPr>
          <a:xfrm>
            <a:off x="7125944" y="3678314"/>
            <a:ext cx="4403494" cy="2227441"/>
          </a:xfrm>
          <a:prstGeom prst="rect">
            <a:avLst/>
          </a:prstGeom>
          <a:ln w="3175">
            <a:solidFill>
              <a:schemeClr val="tx2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6"/>
          <p:cNvSpPr txBox="1">
            <a:spLocks noGrp="1"/>
          </p:cNvSpPr>
          <p:nvPr>
            <p:ph type="title" idx="4294967295"/>
          </p:nvPr>
        </p:nvSpPr>
        <p:spPr>
          <a:xfrm>
            <a:off x="435964" y="650540"/>
            <a:ext cx="11501339" cy="1734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600"/>
              <a:buFont typeface="Lato Black"/>
              <a:buNone/>
            </a:pPr>
            <a:r>
              <a:rPr lang="en-US" sz="4200" b="1" err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Representación</a:t>
            </a:r>
            <a:r>
              <a:rPr lang="en-US" sz="4200" b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b="1" err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gráfica</a:t>
            </a:r>
            <a:r>
              <a:rPr lang="en-US" sz="4200" b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4200" b="1" err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</a:t>
            </a:r>
            <a:br>
              <a:rPr lang="en-US" sz="4200" b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200" b="1" err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datos</a:t>
            </a:r>
            <a:r>
              <a:rPr lang="en-US" sz="4200" b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b="1" err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sobre</a:t>
            </a:r>
            <a:r>
              <a:rPr lang="en-US" sz="4200" b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b="1" err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lang="en-US" sz="4200" b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b="1" err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ralentí</a:t>
            </a:r>
            <a:endParaRPr sz="4200" b="1">
              <a:solidFill>
                <a:srgbClr val="1B75B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9" name="Google Shape;149;p6"/>
          <p:cNvSpPr txBox="1">
            <a:spLocks noGrp="1"/>
          </p:cNvSpPr>
          <p:nvPr>
            <p:ph type="body" idx="4294967295"/>
          </p:nvPr>
        </p:nvSpPr>
        <p:spPr>
          <a:xfrm>
            <a:off x="390243" y="2497025"/>
            <a:ext cx="7823938" cy="2249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14350" lvl="0" indent="-514350" algn="l" rtl="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>
                <a:srgbClr val="F4B31D"/>
              </a:buClr>
              <a:buSzPts val="2800"/>
              <a:buFont typeface="Calibri"/>
              <a:buChar char="•"/>
            </a:pP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Complete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gráficos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las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preguntas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del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Folleto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4: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Representación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gráfica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datos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sobre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ralentí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lvl="0" indent="-514350" algn="l" rtl="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>
                <a:srgbClr val="F4B31D"/>
              </a:buClr>
              <a:buSzPts val="2800"/>
              <a:buFont typeface="Calibri"/>
              <a:buChar char="•"/>
            </a:pP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Vuelva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dibujar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sus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gráficos</a:t>
            </a:r>
            <a:b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cartulina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para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puedan</a:t>
            </a:r>
            <a:b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exhibirse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lang="en-US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pasillo.</a:t>
            </a:r>
            <a:br>
              <a:rPr lang="en-US">
                <a:latin typeface="Arial" panose="020B0604020202020204" pitchFamily="34" charset="0"/>
                <a:cs typeface="Arial" panose="020B0604020202020204" pitchFamily="34" charset="0"/>
              </a:rPr>
            </a:br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2800"/>
              <a:buNone/>
            </a:pPr>
            <a:br>
              <a:rPr lang="en-US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>
                <a:latin typeface="Arial" panose="020B0604020202020204" pitchFamily="34" charset="0"/>
                <a:cs typeface="Arial" panose="020B0604020202020204" pitchFamily="34" charset="0"/>
              </a:rPr>
            </a:br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Google Shape;150;p15">
            <a:extLst>
              <a:ext uri="{FF2B5EF4-FFF2-40B4-BE49-F238E27FC236}">
                <a16:creationId xmlns:a16="http://schemas.microsoft.com/office/drawing/2014/main" id="{6140F008-A634-CE3B-4A72-B1DC58F44C1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73803" y="3732756"/>
            <a:ext cx="3356515" cy="2474704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7AC215BE-1C45-D76C-EF7F-AD45917AC59A}"/>
              </a:ext>
            </a:extLst>
          </p:cNvPr>
          <p:cNvGrpSpPr/>
          <p:nvPr/>
        </p:nvGrpSpPr>
        <p:grpSpPr>
          <a:xfrm>
            <a:off x="8276811" y="951039"/>
            <a:ext cx="3360588" cy="2477961"/>
            <a:chOff x="1512009" y="3267122"/>
            <a:chExt cx="3969300" cy="2926800"/>
          </a:xfrm>
          <a:solidFill>
            <a:schemeClr val="lt1"/>
          </a:solidFill>
        </p:grpSpPr>
        <p:pic>
          <p:nvPicPr>
            <p:cNvPr id="4" name="Google Shape;151;p15">
              <a:extLst>
                <a:ext uri="{FF2B5EF4-FFF2-40B4-BE49-F238E27FC236}">
                  <a16:creationId xmlns:a16="http://schemas.microsoft.com/office/drawing/2014/main" id="{F9BD089F-7C2D-70A5-87F5-2FA5B567B7BF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512009" y="3267122"/>
              <a:ext cx="3969300" cy="2926800"/>
            </a:xfrm>
            <a:prstGeom prst="rect">
              <a:avLst/>
            </a:prstGeom>
            <a:grpFill/>
            <a:ln>
              <a:noFill/>
            </a:ln>
          </p:spPr>
        </p:pic>
        <p:pic>
          <p:nvPicPr>
            <p:cNvPr id="5" name="Google Shape;152;p15">
              <a:extLst>
                <a:ext uri="{FF2B5EF4-FFF2-40B4-BE49-F238E27FC236}">
                  <a16:creationId xmlns:a16="http://schemas.microsoft.com/office/drawing/2014/main" id="{60246C1F-B475-6D01-6AD3-FCF41B568995}"/>
                </a:ext>
              </a:extLst>
            </p:cNvPr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857812" y="4200325"/>
              <a:ext cx="489649" cy="489649"/>
            </a:xfrm>
            <a:prstGeom prst="rect">
              <a:avLst/>
            </a:prstGeom>
            <a:grpFill/>
            <a:ln>
              <a:noFill/>
            </a:ln>
          </p:spPr>
        </p:pic>
        <p:pic>
          <p:nvPicPr>
            <p:cNvPr id="6" name="Google Shape;153;p15">
              <a:extLst>
                <a:ext uri="{FF2B5EF4-FFF2-40B4-BE49-F238E27FC236}">
                  <a16:creationId xmlns:a16="http://schemas.microsoft.com/office/drawing/2014/main" id="{BA462FD2-965E-5D29-6B4D-FE4C1486A8EA}"/>
                </a:ext>
              </a:extLst>
            </p:cNvPr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792431" y="4785750"/>
              <a:ext cx="489649" cy="489649"/>
            </a:xfrm>
            <a:prstGeom prst="rect">
              <a:avLst/>
            </a:prstGeom>
            <a:grpFill/>
            <a:ln>
              <a:noFill/>
            </a:ln>
          </p:spPr>
        </p:pic>
        <p:pic>
          <p:nvPicPr>
            <p:cNvPr id="7" name="Google Shape;154;p15">
              <a:extLst>
                <a:ext uri="{FF2B5EF4-FFF2-40B4-BE49-F238E27FC236}">
                  <a16:creationId xmlns:a16="http://schemas.microsoft.com/office/drawing/2014/main" id="{7CF941F5-35C5-DC6B-279F-F1A7961F0212}"/>
                </a:ext>
              </a:extLst>
            </p:cNvPr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2339187" y="4785750"/>
              <a:ext cx="489649" cy="489649"/>
            </a:xfrm>
            <a:prstGeom prst="rect">
              <a:avLst/>
            </a:prstGeom>
            <a:grpFill/>
            <a:ln>
              <a:noFill/>
            </a:ln>
          </p:spPr>
        </p:pic>
        <p:pic>
          <p:nvPicPr>
            <p:cNvPr id="8" name="Google Shape;155;p15">
              <a:extLst>
                <a:ext uri="{FF2B5EF4-FFF2-40B4-BE49-F238E27FC236}">
                  <a16:creationId xmlns:a16="http://schemas.microsoft.com/office/drawing/2014/main" id="{52F1E479-65B7-07DC-CEE5-60B93578EA67}"/>
                </a:ext>
              </a:extLst>
            </p:cNvPr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2394405" y="4200325"/>
              <a:ext cx="489649" cy="489649"/>
            </a:xfrm>
            <a:prstGeom prst="rect">
              <a:avLst/>
            </a:prstGeom>
            <a:grpFill/>
            <a:ln>
              <a:noFill/>
            </a:ln>
          </p:spPr>
        </p:pic>
        <p:pic>
          <p:nvPicPr>
            <p:cNvPr id="9" name="Google Shape;156;p15">
              <a:extLst>
                <a:ext uri="{FF2B5EF4-FFF2-40B4-BE49-F238E27FC236}">
                  <a16:creationId xmlns:a16="http://schemas.microsoft.com/office/drawing/2014/main" id="{00F3CEA9-F2B8-5C93-CB1F-08BEC263AD35}"/>
                </a:ext>
              </a:extLst>
            </p:cNvPr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3015727" y="4200325"/>
              <a:ext cx="489649" cy="489649"/>
            </a:xfrm>
            <a:prstGeom prst="rect">
              <a:avLst/>
            </a:prstGeom>
            <a:grpFill/>
            <a:ln>
              <a:noFill/>
            </a:ln>
          </p:spPr>
        </p:pic>
        <p:pic>
          <p:nvPicPr>
            <p:cNvPr id="10" name="Google Shape;157;p15">
              <a:extLst>
                <a:ext uri="{FF2B5EF4-FFF2-40B4-BE49-F238E27FC236}">
                  <a16:creationId xmlns:a16="http://schemas.microsoft.com/office/drawing/2014/main" id="{451A0ED7-6D43-9311-C62D-4CD8DFF15EDF}"/>
                </a:ext>
              </a:extLst>
            </p:cNvPr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2954094" y="4785750"/>
              <a:ext cx="489649" cy="489649"/>
            </a:xfrm>
            <a:prstGeom prst="rect">
              <a:avLst/>
            </a:prstGeom>
            <a:grpFill/>
            <a:ln>
              <a:noFill/>
            </a:ln>
          </p:spPr>
        </p:pic>
        <p:pic>
          <p:nvPicPr>
            <p:cNvPr id="11" name="Google Shape;158;p15">
              <a:extLst>
                <a:ext uri="{FF2B5EF4-FFF2-40B4-BE49-F238E27FC236}">
                  <a16:creationId xmlns:a16="http://schemas.microsoft.com/office/drawing/2014/main" id="{E43C54B4-88F6-28A1-A0FF-B68E928C0477}"/>
                </a:ext>
              </a:extLst>
            </p:cNvPr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3587075" y="4785750"/>
              <a:ext cx="489649" cy="489649"/>
            </a:xfrm>
            <a:prstGeom prst="rect">
              <a:avLst/>
            </a:prstGeom>
            <a:grpFill/>
            <a:ln>
              <a:noFill/>
            </a:ln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7"/>
          <p:cNvSpPr txBox="1">
            <a:spLocks noGrp="1"/>
          </p:cNvSpPr>
          <p:nvPr>
            <p:ph type="title" idx="4294967295"/>
          </p:nvPr>
        </p:nvSpPr>
        <p:spPr>
          <a:xfrm>
            <a:off x="517161" y="756562"/>
            <a:ext cx="11157678" cy="16011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800"/>
              <a:buFont typeface="Lato Black"/>
              <a:buNone/>
            </a:pPr>
            <a:r>
              <a:rPr lang="en-US" sz="4200" b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¿De </a:t>
            </a:r>
            <a:r>
              <a:rPr lang="en-US" sz="4200" b="1" err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dónde</a:t>
            </a:r>
            <a:r>
              <a:rPr lang="en-US" sz="4200" b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b="1" err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crees</a:t>
            </a:r>
            <a:r>
              <a:rPr lang="en-US" sz="4200" b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b="1" err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en-US" sz="4200" b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b="1" err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proviene</a:t>
            </a:r>
            <a:r>
              <a:rPr lang="en-US" sz="4200" b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b="1" err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lang="en-US" sz="4200" b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combustible para </a:t>
            </a:r>
            <a:r>
              <a:rPr lang="en-US" sz="4200" b="1" err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</a:t>
            </a:r>
            <a:r>
              <a:rPr lang="en-US" sz="4200" b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b="1" err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automóviles</a:t>
            </a:r>
            <a:r>
              <a:rPr lang="en-US" sz="4200" b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endParaRPr sz="4200" b="1">
              <a:solidFill>
                <a:srgbClr val="1B75B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Google Shape;167;p16" descr="A car at a gas station&#10;&#10;Description automatically generated with low confidence">
            <a:extLst>
              <a:ext uri="{FF2B5EF4-FFF2-40B4-BE49-F238E27FC236}">
                <a16:creationId xmlns:a16="http://schemas.microsoft.com/office/drawing/2014/main" id="{3197B86D-BF3F-BE08-DAA4-3FC04C01AA2C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204596" y="2357705"/>
            <a:ext cx="5782808" cy="38552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8"/>
          <p:cNvSpPr txBox="1">
            <a:spLocks noGrp="1"/>
          </p:cNvSpPr>
          <p:nvPr>
            <p:ph type="title" idx="4294967295"/>
          </p:nvPr>
        </p:nvSpPr>
        <p:spPr>
          <a:xfrm>
            <a:off x="519852" y="632994"/>
            <a:ext cx="11152294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800"/>
              <a:buFont typeface="Lato Black"/>
              <a:buNone/>
            </a:pPr>
            <a:r>
              <a:rPr lang="en-US" sz="3800" b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¿De </a:t>
            </a:r>
            <a:r>
              <a:rPr lang="en-US" sz="3800" b="1" err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dónde</a:t>
            </a:r>
            <a:r>
              <a:rPr lang="en-US" sz="3800" b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b="1" err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viene</a:t>
            </a:r>
            <a:r>
              <a:rPr lang="en-US" sz="3800" b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b="1" err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lang="en-US" sz="3800" b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combustible para </a:t>
            </a:r>
            <a:r>
              <a:rPr lang="en-US" sz="3800" b="1" err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</a:t>
            </a:r>
            <a:r>
              <a:rPr lang="en-US" sz="3800" b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b="1" err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coche</a:t>
            </a:r>
            <a:r>
              <a:rPr lang="en-US" sz="3800" b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endParaRPr b="1">
              <a:solidFill>
                <a:srgbClr val="1B75B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6" name="Google Shape;176;p8"/>
          <p:cNvSpPr/>
          <p:nvPr/>
        </p:nvSpPr>
        <p:spPr>
          <a:xfrm>
            <a:off x="0" y="2939016"/>
            <a:ext cx="12192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u="none" strike="noStrike" cap="none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pic>
        <p:nvPicPr>
          <p:cNvPr id="2" name="Google Shape;177;p17">
            <a:hlinkClick r:id="rId3"/>
            <a:extLst>
              <a:ext uri="{FF2B5EF4-FFF2-40B4-BE49-F238E27FC236}">
                <a16:creationId xmlns:a16="http://schemas.microsoft.com/office/drawing/2014/main" id="{6550E06F-8FA5-F012-033D-CAC70443F723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915933" y="1958557"/>
            <a:ext cx="6360133" cy="355047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027C1B9-6054-5724-AE16-94A2BEA25FF5}"/>
              </a:ext>
            </a:extLst>
          </p:cNvPr>
          <p:cNvSpPr txBox="1"/>
          <p:nvPr/>
        </p:nvSpPr>
        <p:spPr>
          <a:xfrm>
            <a:off x="3175969" y="5819385"/>
            <a:ext cx="5840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/>
              <a:t>https://</a:t>
            </a:r>
            <a:r>
              <a:rPr lang="en-US" sz="1800" err="1"/>
              <a:t>www.youtube.com</a:t>
            </a:r>
            <a:r>
              <a:rPr lang="en-US" sz="1800"/>
              <a:t>/</a:t>
            </a:r>
            <a:r>
              <a:rPr lang="en-US" sz="1800" err="1"/>
              <a:t>watch?v</a:t>
            </a:r>
            <a:r>
              <a:rPr lang="en-US" sz="1800"/>
              <a:t>=zaXBVYr9Ij0&amp;t=12s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9"/>
          <p:cNvSpPr txBox="1">
            <a:spLocks noGrp="1"/>
          </p:cNvSpPr>
          <p:nvPr>
            <p:ph type="title" idx="4294967295"/>
          </p:nvPr>
        </p:nvSpPr>
        <p:spPr>
          <a:xfrm>
            <a:off x="521917" y="724605"/>
            <a:ext cx="11148164" cy="10890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800"/>
              <a:buFont typeface="Lato Black"/>
              <a:buNone/>
            </a:pPr>
            <a:r>
              <a:rPr lang="en-US" sz="4200" b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</a:t>
            </a:r>
            <a:r>
              <a:rPr lang="en-US" sz="4200" b="1" err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Qué</a:t>
            </a:r>
            <a:r>
              <a:rPr lang="en-US" sz="4200" b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es </a:t>
            </a:r>
            <a:r>
              <a:rPr lang="en-US" sz="4200" b="1" err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lang="en-US" sz="4200" b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b="1" err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ralentí</a:t>
            </a:r>
            <a:r>
              <a:rPr lang="en-US" sz="4200" b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4200" b="1" err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</a:t>
            </a:r>
            <a:r>
              <a:rPr lang="en-US" sz="4200" b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b="1" err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qué</a:t>
            </a:r>
            <a:r>
              <a:rPr lang="en-US" sz="4200" b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es </a:t>
            </a:r>
            <a:r>
              <a:rPr lang="en-US" sz="4200" b="1" err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malo</a:t>
            </a:r>
            <a:r>
              <a:rPr lang="en-US" sz="4200" b="1">
                <a:solidFill>
                  <a:srgbClr val="1B75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sz="4200" b="1">
              <a:solidFill>
                <a:srgbClr val="1B75B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7" name="Google Shape;187;p9"/>
          <p:cNvSpPr/>
          <p:nvPr/>
        </p:nvSpPr>
        <p:spPr>
          <a:xfrm>
            <a:off x="0" y="2939016"/>
            <a:ext cx="12192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u="none" strike="noStrike" cap="none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2" name="Google Shape;188;p18">
            <a:extLst>
              <a:ext uri="{FF2B5EF4-FFF2-40B4-BE49-F238E27FC236}">
                <a16:creationId xmlns:a16="http://schemas.microsoft.com/office/drawing/2014/main" id="{50091668-A47C-CBAE-C896-5A0345C394AD}"/>
              </a:ext>
            </a:extLst>
          </p:cNvPr>
          <p:cNvSpPr/>
          <p:nvPr/>
        </p:nvSpPr>
        <p:spPr>
          <a:xfrm>
            <a:off x="2363123" y="5825618"/>
            <a:ext cx="7465753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1400"/>
              <a:buFont typeface="Calibri"/>
              <a:buNone/>
            </a:pPr>
            <a:r>
              <a:rPr lang="en-US" sz="1800" u="sng" strike="noStrike" cap="none">
                <a:solidFill>
                  <a:srgbClr val="0000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https://www.youtube.com/watch?v=FWDOC-QyHrM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Google Shape;189;p18" descr="A person driving a car&#10;&#10;Description automatically generated with medium confidence">
            <a:hlinkClick r:id="rId3"/>
            <a:extLst>
              <a:ext uri="{FF2B5EF4-FFF2-40B4-BE49-F238E27FC236}">
                <a16:creationId xmlns:a16="http://schemas.microsoft.com/office/drawing/2014/main" id="{A2462298-D490-1548-2A77-A202D218EE70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768191" y="1813618"/>
            <a:ext cx="6655617" cy="37432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GCO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15A29"/>
      </a:accent1>
      <a:accent2>
        <a:srgbClr val="1B75BC"/>
      </a:accent2>
      <a:accent3>
        <a:srgbClr val="8DC63F"/>
      </a:accent3>
      <a:accent4>
        <a:srgbClr val="FBAF3F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4dc3a40-890b-4f8b-b8ed-58aba020899a">
      <Terms xmlns="http://schemas.microsoft.com/office/infopath/2007/PartnerControls"/>
    </lcf76f155ced4ddcb4097134ff3c332f>
    <TaxCatchAll xmlns="38eecb3b-80c0-4dca-901d-6db9fab07931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1683890C53E8A4A89D14C73F2741E5B" ma:contentTypeVersion="12" ma:contentTypeDescription="Create a new document." ma:contentTypeScope="" ma:versionID="049a49ac000d183bd641512d7ad73963">
  <xsd:schema xmlns:xsd="http://www.w3.org/2001/XMLSchema" xmlns:xs="http://www.w3.org/2001/XMLSchema" xmlns:p="http://schemas.microsoft.com/office/2006/metadata/properties" xmlns:ns2="74dc3a40-890b-4f8b-b8ed-58aba020899a" xmlns:ns3="38eecb3b-80c0-4dca-901d-6db9fab07931" targetNamespace="http://schemas.microsoft.com/office/2006/metadata/properties" ma:root="true" ma:fieldsID="37d2ebc1042ee46c9bc3e2331199a2fc" ns2:_="" ns3:_="">
    <xsd:import namespace="74dc3a40-890b-4f8b-b8ed-58aba020899a"/>
    <xsd:import namespace="38eecb3b-80c0-4dca-901d-6db9fab0793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dc3a40-890b-4f8b-b8ed-58aba020899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b928028b-1cc5-45ee-9164-1a2f8d0dcd5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eecb3b-80c0-4dca-901d-6db9fab0793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4a4c814-a407-4dd0-8c26-d69325c30e52}" ma:internalName="TaxCatchAll" ma:showField="CatchAllData" ma:web="38eecb3b-80c0-4dca-901d-6db9fab0793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29C800B-8857-41A1-BC20-A055B294EC24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D88AAAB7-A911-495A-9B73-FEFDB1D1E266}"/>
</file>

<file path=customXml/itemProps3.xml><?xml version="1.0" encoding="utf-8"?>
<ds:datastoreItem xmlns:ds="http://schemas.openxmlformats.org/officeDocument/2006/customXml" ds:itemID="{2A110631-9CEF-4B6C-8A30-DEC7B1E4841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14</Slides>
  <Notes>14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1_Office Theme</vt:lpstr>
      <vt:lpstr>PowerPoint Presentation</vt:lpstr>
      <vt:lpstr>PowerPoint Presentation</vt:lpstr>
      <vt:lpstr>¿Qué opinas? </vt:lpstr>
      <vt:lpstr>Recopilación de datos para los carriles de vehículos con pasajeros</vt:lpstr>
      <vt:lpstr>Análisis de datos</vt:lpstr>
      <vt:lpstr>Representación gráfica de los datos sobre el ralentí</vt:lpstr>
      <vt:lpstr>¿De dónde crees que proviene el combustible para los automóviles? </vt:lpstr>
      <vt:lpstr>¿De dónde viene el combustible para tu coche? </vt:lpstr>
      <vt:lpstr>¿Qué es el ralentí y por qué es malo?</vt:lpstr>
      <vt:lpstr>El ralentí y sus efectos sobre el medio ambiente y la salud</vt:lpstr>
      <vt:lpstr>Tome la decisión </vt:lpstr>
      <vt:lpstr>Tus pasos: Detente y piensa</vt:lpstr>
      <vt:lpstr>Tus pasos: Elige</vt:lpstr>
      <vt:lpstr>Tus pasos: Reflexiona y comunica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1</cp:revision>
  <dcterms:modified xsi:type="dcterms:W3CDTF">2026-02-24T18:57:48Z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0x010100E1683890C53E8A4A89D14C73F2741E5B</vt:lpwstr>
  </property>
</Properties>
</file>